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88" r:id="rId5"/>
    <p:sldId id="293" r:id="rId6"/>
    <p:sldId id="290" r:id="rId7"/>
    <p:sldId id="292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285" r:id="rId2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  <a:srgbClr val="0000CC"/>
    <a:srgbClr val="FDF58D"/>
    <a:srgbClr val="808080"/>
    <a:srgbClr val="FCFCFC"/>
    <a:srgbClr val="E8E8E8"/>
    <a:srgbClr val="FFD84B"/>
    <a:srgbClr val="FFFFFF"/>
    <a:srgbClr val="FFC3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40" autoAdjust="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BD9459-8885-4D4A-8C2E-259E73436F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BEFEBE-F63A-4540-9B74-D2F7636120F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>
              <a:gd name="T0" fmla="*/ 0 w 1740"/>
              <a:gd name="T1" fmla="*/ 0 h 510"/>
              <a:gd name="T2" fmla="*/ 0 w 1740"/>
              <a:gd name="T3" fmla="*/ 510 h 510"/>
              <a:gd name="T4" fmla="*/ 1740 w 1740"/>
              <a:gd name="T5" fmla="*/ 510 h 510"/>
              <a:gd name="T6" fmla="*/ 1595 w 1740"/>
              <a:gd name="T7" fmla="*/ 30 h 510"/>
              <a:gd name="T8" fmla="*/ 0 w 1740"/>
              <a:gd name="T9" fmla="*/ 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>
              <a:gd name="T0" fmla="*/ 1116 w 4032"/>
              <a:gd name="T1" fmla="*/ 0 h 1356"/>
              <a:gd name="T2" fmla="*/ 3840 w 4032"/>
              <a:gd name="T3" fmla="*/ 636 h 1356"/>
              <a:gd name="T4" fmla="*/ 4032 w 4032"/>
              <a:gd name="T5" fmla="*/ 1356 h 1356"/>
              <a:gd name="T6" fmla="*/ 288 w 4032"/>
              <a:gd name="T7" fmla="*/ 1356 h 1356"/>
              <a:gd name="T8" fmla="*/ 0 w 4032"/>
              <a:gd name="T9" fmla="*/ 828 h 1356"/>
              <a:gd name="T10" fmla="*/ 1116 w 4032"/>
              <a:gd name="T11" fmla="*/ 0 h 1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>
              <a:gd name="T0" fmla="*/ 510 w 2988"/>
              <a:gd name="T1" fmla="*/ 1098 h 3180"/>
              <a:gd name="T2" fmla="*/ 2280 w 2988"/>
              <a:gd name="T3" fmla="*/ 0 h 3180"/>
              <a:gd name="T4" fmla="*/ 2988 w 2988"/>
              <a:gd name="T5" fmla="*/ 342 h 3180"/>
              <a:gd name="T6" fmla="*/ 2988 w 2988"/>
              <a:gd name="T7" fmla="*/ 2772 h 3180"/>
              <a:gd name="T8" fmla="*/ 1452 w 2988"/>
              <a:gd name="T9" fmla="*/ 3060 h 3180"/>
              <a:gd name="T10" fmla="*/ 0 w 2988"/>
              <a:gd name="T11" fmla="*/ 2406 h 3180"/>
              <a:gd name="T12" fmla="*/ 510 w 2988"/>
              <a:gd name="T13" fmla="*/ 1098 h 3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>
              <a:gd name="T0" fmla="*/ 0 w 2064"/>
              <a:gd name="T1" fmla="*/ 0 h 1518"/>
              <a:gd name="T2" fmla="*/ 276 w 2064"/>
              <a:gd name="T3" fmla="*/ 1518 h 1518"/>
              <a:gd name="T4" fmla="*/ 2064 w 2064"/>
              <a:gd name="T5" fmla="*/ 0 h 1518"/>
              <a:gd name="T6" fmla="*/ 0 w 2064"/>
              <a:gd name="T7" fmla="*/ 0 h 1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>
              <a:gd name="T0" fmla="*/ 0 w 4014"/>
              <a:gd name="T1" fmla="*/ 0 h 4455"/>
              <a:gd name="T2" fmla="*/ 3612 w 4014"/>
              <a:gd name="T3" fmla="*/ 0 h 4455"/>
              <a:gd name="T4" fmla="*/ 3222 w 4014"/>
              <a:gd name="T5" fmla="*/ 3042 h 4455"/>
              <a:gd name="T6" fmla="*/ 0 w 4014"/>
              <a:gd name="T7" fmla="*/ 3744 h 4455"/>
              <a:gd name="T8" fmla="*/ 0 w 4014"/>
              <a:gd name="T9" fmla="*/ 0 h 44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>
              <a:gd name="T0" fmla="*/ 0 w 636"/>
              <a:gd name="T1" fmla="*/ 0 h 651"/>
              <a:gd name="T2" fmla="*/ 0 w 636"/>
              <a:gd name="T3" fmla="*/ 645 h 651"/>
              <a:gd name="T4" fmla="*/ 636 w 636"/>
              <a:gd name="T5" fmla="*/ 651 h 651"/>
              <a:gd name="T6" fmla="*/ 632 w 636"/>
              <a:gd name="T7" fmla="*/ 0 h 651"/>
              <a:gd name="T8" fmla="*/ 0 w 636"/>
              <a:gd name="T9" fmla="*/ 0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anose="02020603050405020304" pitchFamily="18" charset="0"/>
              </a:defRPr>
            </a:lvl1pPr>
          </a:lstStyle>
          <a:p>
            <a:pPr lvl="0"/>
            <a:r>
              <a:rPr lang="ru-RU" altLang="en-US" noProof="0" smtClean="0"/>
              <a:t>Образец подзаголовка</a:t>
            </a:r>
            <a:endParaRPr lang="en-US" alt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C83ADCED-15F3-4C77-9816-B8829683D46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2200">
                <a:latin typeface="Arial Black" panose="020B0A04020102020204" pitchFamily="34" charset="0"/>
              </a:rPr>
              <a:t>L/O/G/O</a:t>
            </a:r>
          </a:p>
        </p:txBody>
      </p:sp>
      <p:grpSp>
        <p:nvGrpSpPr>
          <p:cNvPr id="3143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>
                <a:gd name="T0" fmla="*/ 0 w 672"/>
                <a:gd name="T1" fmla="*/ 432 h 720"/>
                <a:gd name="T2" fmla="*/ 288 w 672"/>
                <a:gd name="T3" fmla="*/ 0 h 720"/>
                <a:gd name="T4" fmla="*/ 672 w 672"/>
                <a:gd name="T5" fmla="*/ 0 h 720"/>
                <a:gd name="T6" fmla="*/ 672 w 672"/>
                <a:gd name="T7" fmla="*/ 720 h 720"/>
                <a:gd name="T8" fmla="*/ 0 w 672"/>
                <a:gd name="T9" fmla="*/ 432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>
                <a:gd name="T0" fmla="*/ 206 w 212"/>
                <a:gd name="T1" fmla="*/ 0 h 824"/>
                <a:gd name="T2" fmla="*/ 0 w 212"/>
                <a:gd name="T3" fmla="*/ 82 h 824"/>
                <a:gd name="T4" fmla="*/ 168 w 212"/>
                <a:gd name="T5" fmla="*/ 824 h 824"/>
                <a:gd name="T6" fmla="*/ 212 w 212"/>
                <a:gd name="T7" fmla="*/ 822 h 824"/>
                <a:gd name="T8" fmla="*/ 206 w 212"/>
                <a:gd name="T9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en-US" noProof="0" smtClean="0"/>
              <a:t>Образец заголовка</a:t>
            </a:r>
            <a:endParaRPr lang="en-US" altLang="en-US" noProof="0" smtClean="0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D7B22-2A9E-4036-9D80-9D673EFED5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05446243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27FEA-C2FE-46A9-9631-8913A6B5FD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46079016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C1504A7-87C7-4B94-A2D9-B8B9DE2C14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66990093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B06016-F503-4D47-BAEC-BA1ECE9B2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856963967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0194308-80CD-4BBA-ADC8-6C17AB9D4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9670430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FDCB571-BA61-477A-BC9C-3E3BBADCEF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9947104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CD2E38-B53B-4FEF-80B1-67C5DBE694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500179422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068271-8B10-4A85-BD3A-90FBD43529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6190641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9F273-74F3-45ED-82DC-9ACFCE4F55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97645241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9CB33-AD4A-4F58-97C3-849B92415B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27491713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F78A4-9732-4076-85A0-445BF61C35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00866268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FAC9C-42CF-4336-962D-5CD87E77F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58964332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31D9A-BEED-46B1-BE60-0B4AAF1305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5421070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FE4FC-FE3F-423F-A713-D93206D661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47478465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A6F28-08FF-4A8A-A3E3-A92210344B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6923033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>
              <a:gd name="T0" fmla="*/ 5766 w 5768"/>
              <a:gd name="T1" fmla="*/ 605 h 4329"/>
              <a:gd name="T2" fmla="*/ 5768 w 5768"/>
              <a:gd name="T3" fmla="*/ 4325 h 4329"/>
              <a:gd name="T4" fmla="*/ 1082 w 5768"/>
              <a:gd name="T5" fmla="*/ 4329 h 4329"/>
              <a:gd name="T6" fmla="*/ 13 w 5768"/>
              <a:gd name="T7" fmla="*/ 3351 h 4329"/>
              <a:gd name="T8" fmla="*/ 0 w 5768"/>
              <a:gd name="T9" fmla="*/ 0 h 4329"/>
              <a:gd name="T10" fmla="*/ 2428 w 5768"/>
              <a:gd name="T11" fmla="*/ 7 h 4329"/>
              <a:gd name="T12" fmla="*/ 5766 w 5768"/>
              <a:gd name="T13" fmla="*/ 605 h 4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>
              <a:gd name="T0" fmla="*/ 0 w 1089"/>
              <a:gd name="T1" fmla="*/ 0 h 1100"/>
              <a:gd name="T2" fmla="*/ 0 w 1089"/>
              <a:gd name="T3" fmla="*/ 1100 h 1100"/>
              <a:gd name="T4" fmla="*/ 1089 w 1089"/>
              <a:gd name="T5" fmla="*/ 1100 h 1100"/>
              <a:gd name="T6" fmla="*/ 0 w 1089"/>
              <a:gd name="T7" fmla="*/ 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B5278A-57EF-44C8-B0BA-00D9B8AC019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>
              <a:gd name="T0" fmla="*/ 3130 w 3130"/>
              <a:gd name="T1" fmla="*/ 453 h 453"/>
              <a:gd name="T2" fmla="*/ 3130 w 3130"/>
              <a:gd name="T3" fmla="*/ 0 h 453"/>
              <a:gd name="T4" fmla="*/ 0 w 3130"/>
              <a:gd name="T5" fmla="*/ 0 h 453"/>
              <a:gd name="T6" fmla="*/ 3130 w 3130"/>
              <a:gd name="T7" fmla="*/ 45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en-US" alt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 bwMode="black">
          <a:xfrm>
            <a:off x="107504" y="2420888"/>
            <a:ext cx="8928992" cy="2982912"/>
          </a:xfrm>
        </p:spPr>
        <p:txBody>
          <a:bodyPr/>
          <a:lstStyle/>
          <a:p>
            <a:pPr algn="ctr"/>
            <a:r>
              <a:rPr lang="uk-UA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Районний </a:t>
            </a:r>
            <a:r>
              <a:rPr lang="uk-UA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конкурс на </a:t>
            </a:r>
            <a:r>
              <a:rPr lang="uk-UA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uk-UA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uk-UA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краще </a:t>
            </a:r>
            <a:r>
              <a:rPr lang="uk-UA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оформлення освітнього простору </a:t>
            </a:r>
            <a:r>
              <a:rPr lang="uk-UA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 </a:t>
            </a:r>
            <a:r>
              <a:rPr lang="uk-UA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1 класі </a:t>
            </a:r>
            <a:r>
              <a:rPr lang="uk-UA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/>
            </a:r>
            <a:br>
              <a:rPr lang="uk-UA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</a:br>
            <a:r>
              <a:rPr lang="uk-UA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Нової української </a:t>
            </a:r>
            <a:r>
              <a:rPr lang="uk-UA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школи</a:t>
            </a:r>
            <a:endParaRPr lang="en-US" sz="40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2062" name="Picture 1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30200"/>
            <a:ext cx="8507288" cy="927100"/>
          </a:xfrm>
        </p:spPr>
        <p:txBody>
          <a:bodyPr/>
          <a:lstStyle/>
          <a:p>
            <a:r>
              <a:rPr lang="uk-UA" alt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Просянська</a:t>
            </a:r>
            <a:r>
              <a:rPr lang="uk-UA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І-ІІІ ступенів</a:t>
            </a:r>
            <a:endParaRPr lang="en-US" altLang="en-US" sz="4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invGray">
          <a:xfrm>
            <a:off x="2195736" y="1700807"/>
            <a:ext cx="115212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Oval 2"/>
          <p:cNvSpPr>
            <a:spLocks noChangeArrowheads="1"/>
          </p:cNvSpPr>
          <p:nvPr/>
        </p:nvSpPr>
        <p:spPr bwMode="gray">
          <a:xfrm>
            <a:off x="1125960" y="5849888"/>
            <a:ext cx="7560840" cy="100811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Осередок навчально-пізнавальної </a:t>
            </a:r>
          </a:p>
          <a:p>
            <a:r>
              <a:rPr lang="uk-UA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діяльності</a:t>
            </a:r>
            <a:endParaRPr lang="en-US" sz="28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t="20621" b="7627"/>
          <a:stretch>
            <a:fillRect/>
          </a:stretch>
        </p:blipFill>
        <p:spPr bwMode="auto">
          <a:xfrm rot="307771">
            <a:off x="2758219" y="1629213"/>
            <a:ext cx="5144554" cy="3613719"/>
          </a:xfrm>
          <a:prstGeom prst="wedgeEllipseCallout">
            <a:avLst>
              <a:gd name="adj1" fmla="val -29725"/>
              <a:gd name="adj2" fmla="val 72142"/>
            </a:avLst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204846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gray">
          <a:xfrm flipV="1">
            <a:off x="1042988" y="5370513"/>
            <a:ext cx="3306762" cy="4873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gray">
          <a:xfrm flipV="1">
            <a:off x="4611688" y="5343525"/>
            <a:ext cx="3305175" cy="485775"/>
          </a:xfrm>
          <a:prstGeom prst="ellipse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30200"/>
            <a:ext cx="8507288" cy="927100"/>
          </a:xfrm>
        </p:spPr>
        <p:txBody>
          <a:bodyPr/>
          <a:lstStyle/>
          <a:p>
            <a:r>
              <a:rPr lang="uk-UA" alt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Просянська</a:t>
            </a:r>
            <a:r>
              <a:rPr lang="uk-UA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І-ІІІ ступенів</a:t>
            </a:r>
            <a:endParaRPr lang="en-US" altLang="en-US" sz="4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black">
          <a:xfrm>
            <a:off x="2008188" y="5429250"/>
            <a:ext cx="1365250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CFCFC"/>
                </a:solidFill>
              </a:rPr>
              <a:t>Contents 1</a:t>
            </a: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black">
          <a:xfrm>
            <a:off x="5573713" y="5389563"/>
            <a:ext cx="1365250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CFCFC"/>
                </a:solidFill>
              </a:rPr>
              <a:t>Contents 2</a:t>
            </a: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invGray">
          <a:xfrm>
            <a:off x="2195736" y="1700807"/>
            <a:ext cx="115212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ltGray">
          <a:xfrm>
            <a:off x="1042988" y="5222504"/>
            <a:ext cx="7344816" cy="8770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Саєнко</a:t>
            </a:r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Тетяна Григорівна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invGray">
          <a:xfrm flipV="1">
            <a:off x="2627785" y="1877988"/>
            <a:ext cx="107754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23" name="Picture 7" descr="IMG_20190125_0806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60239"/>
            <a:ext cx="4558977" cy="3419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05393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30200"/>
            <a:ext cx="8507288" cy="927100"/>
          </a:xfrm>
        </p:spPr>
        <p:txBody>
          <a:bodyPr/>
          <a:lstStyle/>
          <a:p>
            <a:r>
              <a:rPr lang="uk-UA" alt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Просянська</a:t>
            </a:r>
            <a:r>
              <a:rPr lang="uk-UA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І-ІІІ ступенів</a:t>
            </a:r>
            <a:endParaRPr lang="en-US" altLang="en-US" sz="4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invGray">
          <a:xfrm>
            <a:off x="2195736" y="1700807"/>
            <a:ext cx="115212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invGray">
          <a:xfrm flipV="1">
            <a:off x="2627785" y="1877988"/>
            <a:ext cx="107754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Oval 2"/>
          <p:cNvSpPr>
            <a:spLocks noChangeArrowheads="1"/>
          </p:cNvSpPr>
          <p:nvPr/>
        </p:nvSpPr>
        <p:spPr bwMode="gray">
          <a:xfrm>
            <a:off x="1187624" y="5517232"/>
            <a:ext cx="7139136" cy="100811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Змінні тематичні осередки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99330" name="Picture 2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220" y="1340768"/>
            <a:ext cx="2593032" cy="4028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 descr="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140551"/>
            <a:ext cx="4546848" cy="2826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6221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gray">
          <a:xfrm flipV="1">
            <a:off x="1042988" y="5370513"/>
            <a:ext cx="3306762" cy="4873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gray">
          <a:xfrm flipV="1">
            <a:off x="4611688" y="5343525"/>
            <a:ext cx="3305175" cy="485775"/>
          </a:xfrm>
          <a:prstGeom prst="ellipse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30200"/>
            <a:ext cx="8507288" cy="927100"/>
          </a:xfrm>
        </p:spPr>
        <p:txBody>
          <a:bodyPr/>
          <a:lstStyle/>
          <a:p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Новоселівський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НВК «ЗОШ І-ІІ </a:t>
            </a:r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ДНЗ»</a:t>
            </a:r>
            <a:endParaRPr lang="en-US" altLang="en-US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black">
          <a:xfrm>
            <a:off x="2008188" y="5429250"/>
            <a:ext cx="1365250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CFCFC"/>
                </a:solidFill>
              </a:rPr>
              <a:t>Contents 1</a:t>
            </a: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black">
          <a:xfrm>
            <a:off x="5573713" y="5389563"/>
            <a:ext cx="1365250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CFCFC"/>
                </a:solidFill>
              </a:rPr>
              <a:t>Contents 2</a:t>
            </a: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ltGray">
          <a:xfrm>
            <a:off x="1042988" y="5222504"/>
            <a:ext cx="7344816" cy="8770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Шибецька</a:t>
            </a:r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Галина Олексіївна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invGray">
          <a:xfrm flipV="1">
            <a:off x="2627785" y="1877988"/>
            <a:ext cx="107754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invGray">
          <a:xfrm>
            <a:off x="1586955" y="1849891"/>
            <a:ext cx="1268434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87" b="50317"/>
          <a:stretch/>
        </p:blipFill>
        <p:spPr bwMode="auto">
          <a:xfrm>
            <a:off x="2095378" y="1331650"/>
            <a:ext cx="5430936" cy="3465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19908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30200"/>
            <a:ext cx="8507288" cy="927100"/>
          </a:xfrm>
        </p:spPr>
        <p:txBody>
          <a:bodyPr/>
          <a:lstStyle/>
          <a:p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Новоселівський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НВК «ЗОШ І-ІІ </a:t>
            </a:r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ДНЗ»</a:t>
            </a:r>
            <a:endParaRPr lang="en-US" altLang="en-US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invGray">
          <a:xfrm flipV="1">
            <a:off x="2627785" y="1877988"/>
            <a:ext cx="107754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invGray">
          <a:xfrm>
            <a:off x="1586955" y="1849891"/>
            <a:ext cx="1268434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gray">
          <a:xfrm>
            <a:off x="1547664" y="5589240"/>
            <a:ext cx="6408712" cy="122413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Осередок художньо-творчої</a:t>
            </a:r>
          </a:p>
          <a:p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діяльності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101378" name="Picture 2" descr="IMG_455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8415" y="1562277"/>
            <a:ext cx="5947210" cy="36481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96459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gray">
          <a:xfrm flipV="1">
            <a:off x="1042988" y="5370513"/>
            <a:ext cx="3306762" cy="4873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gray">
          <a:xfrm flipV="1">
            <a:off x="4611688" y="5343525"/>
            <a:ext cx="3305175" cy="485775"/>
          </a:xfrm>
          <a:prstGeom prst="ellipse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30200"/>
            <a:ext cx="8507288" cy="927100"/>
          </a:xfrm>
        </p:spPr>
        <p:txBody>
          <a:bodyPr/>
          <a:lstStyle/>
          <a:p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Березівська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І-ІІІ ступенів</a:t>
            </a:r>
            <a:endParaRPr lang="en-US" alt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black">
          <a:xfrm>
            <a:off x="2008188" y="5429250"/>
            <a:ext cx="1365250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CFCFC"/>
                </a:solidFill>
              </a:rPr>
              <a:t>Contents 1</a:t>
            </a: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black">
          <a:xfrm>
            <a:off x="5573713" y="5389563"/>
            <a:ext cx="1365250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CFCFC"/>
                </a:solidFill>
              </a:rPr>
              <a:t>Contents 2</a:t>
            </a: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ltGray">
          <a:xfrm>
            <a:off x="363216" y="5134396"/>
            <a:ext cx="8496944" cy="8770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Тараненко Людмила Володимирівна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invGray">
          <a:xfrm flipV="1">
            <a:off x="2627785" y="1877988"/>
            <a:ext cx="107754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invGray">
          <a:xfrm>
            <a:off x="1586955" y="1849891"/>
            <a:ext cx="1268434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invGray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32923"/>
            <a:ext cx="4641229" cy="34279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2010139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invGray">
          <a:xfrm flipV="1">
            <a:off x="2627785" y="1877988"/>
            <a:ext cx="107754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invGray">
          <a:xfrm>
            <a:off x="1586955" y="1849891"/>
            <a:ext cx="1268434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gray">
          <a:xfrm>
            <a:off x="2195736" y="5661248"/>
            <a:ext cx="5040560" cy="86409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Осередок відпочинку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30200"/>
            <a:ext cx="8507288" cy="927100"/>
          </a:xfrm>
        </p:spPr>
        <p:txBody>
          <a:bodyPr/>
          <a:lstStyle/>
          <a:p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Березівська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І-ІІІ ступенів</a:t>
            </a:r>
            <a:endParaRPr lang="en-US" alt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427" name="Picture 3" descr="SAM_59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42483"/>
            <a:ext cx="4316539" cy="2989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6" name="Picture 2" descr="SAM_59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9723"/>
            <a:ext cx="4325746" cy="2774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78759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gray">
          <a:xfrm flipV="1">
            <a:off x="1042988" y="5370513"/>
            <a:ext cx="3306762" cy="4873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gray">
          <a:xfrm flipV="1">
            <a:off x="4611688" y="5343525"/>
            <a:ext cx="3305175" cy="485775"/>
          </a:xfrm>
          <a:prstGeom prst="ellipse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30200"/>
            <a:ext cx="8507288" cy="927100"/>
          </a:xfrm>
        </p:spPr>
        <p:txBody>
          <a:bodyPr/>
          <a:lstStyle/>
          <a:p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Великомихайлівська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І-ІІІ ступенів</a:t>
            </a:r>
            <a:endParaRPr lang="en-US" alt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black">
          <a:xfrm>
            <a:off x="2008188" y="5429250"/>
            <a:ext cx="1365250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CFCFC"/>
                </a:solidFill>
              </a:rPr>
              <a:t>Contents 1</a:t>
            </a: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black">
          <a:xfrm>
            <a:off x="5573713" y="5389563"/>
            <a:ext cx="1365250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CFCFC"/>
                </a:solidFill>
              </a:rPr>
              <a:t>Contents 2</a:t>
            </a: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ltGray">
          <a:xfrm>
            <a:off x="926392" y="5147889"/>
            <a:ext cx="7089104" cy="8770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Клітна</a:t>
            </a:r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Людмила Євгеніївна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invGray">
          <a:xfrm flipV="1">
            <a:off x="2627785" y="1877988"/>
            <a:ext cx="107754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invGray">
          <a:xfrm>
            <a:off x="1586955" y="1849891"/>
            <a:ext cx="1268434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invGray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2" name="Рисунок 31" descr="IMG_20181105_11110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82" t="9209" b="47821"/>
          <a:stretch>
            <a:fillRect/>
          </a:stretch>
        </p:blipFill>
        <p:spPr bwMode="auto">
          <a:xfrm>
            <a:off x="1997667" y="1316037"/>
            <a:ext cx="5228042" cy="3284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139700" dir="2700000" algn="tl" rotWithShape="0">
                    <a:srgbClr val="333333">
                      <a:alpha val="64999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5557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invGray">
          <a:xfrm flipV="1">
            <a:off x="2627785" y="1877988"/>
            <a:ext cx="1077542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invGray">
          <a:xfrm>
            <a:off x="1586955" y="1849891"/>
            <a:ext cx="1268434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gray">
          <a:xfrm>
            <a:off x="1331640" y="5805264"/>
            <a:ext cx="6768752" cy="86409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Дитяча класна бібліотечка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30200"/>
            <a:ext cx="8507288" cy="927100"/>
          </a:xfrm>
        </p:spPr>
        <p:txBody>
          <a:bodyPr/>
          <a:lstStyle/>
          <a:p>
            <a:r>
              <a:rPr lang="uk-UA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Великомихайлівська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І-ІІІ ступенів</a:t>
            </a:r>
            <a:endParaRPr lang="en-US" altLang="en-US" sz="2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5474" name="Picture 2" descr="куточок 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340768"/>
            <a:ext cx="3456383" cy="4142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07956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7504" y="2276872"/>
            <a:ext cx="8229600" cy="1470025"/>
          </a:xfrm>
        </p:spPr>
        <p:txBody>
          <a:bodyPr/>
          <a:lstStyle/>
          <a:p>
            <a:r>
              <a:rPr lang="uk-UA" altLang="en-US" sz="6000" dirty="0" smtClean="0"/>
              <a:t>Дякую за увагу!</a:t>
            </a:r>
            <a:endParaRPr lang="en-US" altLang="en-US" sz="60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gray">
          <a:xfrm flipV="1">
            <a:off x="1042988" y="5370513"/>
            <a:ext cx="3306762" cy="4873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gray">
          <a:xfrm flipV="1">
            <a:off x="4611688" y="5343525"/>
            <a:ext cx="3305175" cy="485775"/>
          </a:xfrm>
          <a:prstGeom prst="ellipse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30200"/>
            <a:ext cx="8507288" cy="927100"/>
          </a:xfrm>
        </p:spPr>
        <p:txBody>
          <a:bodyPr/>
          <a:lstStyle/>
          <a:p>
            <a:r>
              <a:rPr lang="uk-UA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Вишнівська</a:t>
            </a:r>
            <a:r>
              <a:rPr lang="uk-UA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І-ІІІ ступенів</a:t>
            </a:r>
            <a:endParaRPr lang="en-US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Содержимое 3" descr="IMG_20190128_11570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12776"/>
            <a:ext cx="5688632" cy="3744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366" name="Rectangle 22"/>
          <p:cNvSpPr>
            <a:spLocks noChangeArrowheads="1"/>
          </p:cNvSpPr>
          <p:nvPr/>
        </p:nvSpPr>
        <p:spPr bwMode="black">
          <a:xfrm>
            <a:off x="2008188" y="5429250"/>
            <a:ext cx="1365250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CFCFC"/>
                </a:solidFill>
              </a:rPr>
              <a:t>Contents 1</a:t>
            </a: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black">
          <a:xfrm>
            <a:off x="5573713" y="5389563"/>
            <a:ext cx="1365250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CFCFC"/>
                </a:solidFill>
              </a:rPr>
              <a:t>Contents 2</a:t>
            </a: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invGray">
          <a:xfrm>
            <a:off x="2195736" y="1700807"/>
            <a:ext cx="115212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ltGray">
          <a:xfrm>
            <a:off x="1042988" y="5360266"/>
            <a:ext cx="7273427" cy="8770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Вітько </a:t>
            </a:r>
            <a:r>
              <a:rPr lang="uk-U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Віта </a:t>
            </a:r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Іванівна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3" name="Picture 5" descr="IMG_20190411_1345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344" y="1530539"/>
            <a:ext cx="4159187" cy="2745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6" descr="IMG_20190411_1342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5103" y="2276872"/>
            <a:ext cx="4304334" cy="2817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black">
          <a:xfrm>
            <a:off x="179512" y="330200"/>
            <a:ext cx="8507288" cy="9271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Вишнівська</a:t>
            </a:r>
            <a:r>
              <a:rPr lang="uk-UA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І-ІІІ ступенів</a:t>
            </a:r>
            <a:endParaRPr lang="en-US" altLang="en-US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gray">
          <a:xfrm>
            <a:off x="1547664" y="5589240"/>
            <a:ext cx="6408712" cy="122413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Осередок художньо-творчої</a:t>
            </a:r>
          </a:p>
          <a:p>
            <a:r>
              <a:rPr lang="uk-U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діяльності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gray">
          <a:xfrm flipV="1">
            <a:off x="1042988" y="5370513"/>
            <a:ext cx="3306762" cy="4873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gray">
          <a:xfrm flipV="1">
            <a:off x="4611688" y="5343525"/>
            <a:ext cx="3305175" cy="485775"/>
          </a:xfrm>
          <a:prstGeom prst="ellipse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30200"/>
            <a:ext cx="8507288" cy="927100"/>
          </a:xfrm>
        </p:spPr>
        <p:txBody>
          <a:bodyPr/>
          <a:lstStyle/>
          <a:p>
            <a:r>
              <a:rPr lang="uk-UA" alt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Катеринівська</a:t>
            </a:r>
            <a:r>
              <a:rPr lang="uk-UA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І-ІІІ ступенів</a:t>
            </a:r>
            <a:endParaRPr lang="en-US" altLang="en-US" sz="4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black">
          <a:xfrm>
            <a:off x="2008188" y="5429250"/>
            <a:ext cx="1365250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CFCFC"/>
                </a:solidFill>
              </a:rPr>
              <a:t>Contents 1</a:t>
            </a: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black">
          <a:xfrm>
            <a:off x="5573713" y="5389563"/>
            <a:ext cx="1365250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CFCFC"/>
                </a:solidFill>
              </a:rPr>
              <a:t>Contents 2</a:t>
            </a:r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ltGray">
          <a:xfrm>
            <a:off x="1042988" y="5360266"/>
            <a:ext cx="7489452" cy="8770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Саєнко</a:t>
            </a:r>
            <a:r>
              <a:rPr lang="uk-U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Оксана Анатоліївна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89090" name="Picture 2" descr="IMG_20190412_0942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01578"/>
            <a:ext cx="4255872" cy="3784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729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30200"/>
            <a:ext cx="8507288" cy="927100"/>
          </a:xfrm>
        </p:spPr>
        <p:txBody>
          <a:bodyPr/>
          <a:lstStyle/>
          <a:p>
            <a:r>
              <a:rPr lang="uk-UA" alt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Катеринівська</a:t>
            </a:r>
            <a:r>
              <a:rPr lang="uk-UA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І-ІІІ ступенів</a:t>
            </a:r>
            <a:endParaRPr lang="en-US" altLang="en-US" sz="4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2" descr="IMG_20190412_0941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41167" y="1541034"/>
            <a:ext cx="4821705" cy="3613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2"/>
          <p:cNvSpPr>
            <a:spLocks noChangeArrowheads="1"/>
          </p:cNvSpPr>
          <p:nvPr/>
        </p:nvSpPr>
        <p:spPr bwMode="gray">
          <a:xfrm>
            <a:off x="1547664" y="5445224"/>
            <a:ext cx="6408712" cy="100811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Осередок живої природи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666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gray">
          <a:xfrm flipV="1">
            <a:off x="1042988" y="5370513"/>
            <a:ext cx="3306762" cy="4873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gray">
          <a:xfrm flipV="1">
            <a:off x="4611688" y="5343525"/>
            <a:ext cx="3305175" cy="485775"/>
          </a:xfrm>
          <a:prstGeom prst="ellipse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30200"/>
            <a:ext cx="8507288" cy="927100"/>
          </a:xfrm>
        </p:spPr>
        <p:txBody>
          <a:bodyPr/>
          <a:lstStyle/>
          <a:p>
            <a:r>
              <a:rPr lang="uk-UA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КЗО «</a:t>
            </a:r>
            <a:r>
              <a:rPr lang="uk-UA" alt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Орлівський</a:t>
            </a:r>
            <a:r>
              <a:rPr lang="uk-UA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ЗЗСО І-ІІ ступенів»</a:t>
            </a:r>
            <a:endParaRPr lang="en-US" altLang="en-US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black">
          <a:xfrm>
            <a:off x="2008188" y="5429250"/>
            <a:ext cx="1365250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CFCFC"/>
                </a:solidFill>
              </a:rPr>
              <a:t>Contents 1</a:t>
            </a: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black">
          <a:xfrm>
            <a:off x="5573713" y="5389563"/>
            <a:ext cx="1365250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CFCFC"/>
                </a:solidFill>
              </a:rPr>
              <a:t>Contents 2</a:t>
            </a: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invGray">
          <a:xfrm>
            <a:off x="2195736" y="1700807"/>
            <a:ext cx="115212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1138" name="Picture 2" descr="IMG_20190412_0700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72986"/>
            <a:ext cx="5863296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9"/>
          <p:cNvSpPr>
            <a:spLocks noChangeArrowheads="1"/>
          </p:cNvSpPr>
          <p:nvPr/>
        </p:nvSpPr>
        <p:spPr bwMode="ltGray">
          <a:xfrm>
            <a:off x="579240" y="5317752"/>
            <a:ext cx="8064896" cy="8770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32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Жалковська</a:t>
            </a:r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Віта Володимирівна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5935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gray">
          <a:xfrm>
            <a:off x="2339752" y="5589240"/>
            <a:ext cx="4615358" cy="100811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32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Осередок гри</a:t>
            </a:r>
            <a:endParaRPr lang="en-US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30200"/>
            <a:ext cx="8507288" cy="927100"/>
          </a:xfrm>
        </p:spPr>
        <p:txBody>
          <a:bodyPr/>
          <a:lstStyle/>
          <a:p>
            <a:r>
              <a:rPr lang="uk-UA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КЗО «</a:t>
            </a:r>
            <a:r>
              <a:rPr lang="uk-UA" alt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Орлівський</a:t>
            </a:r>
            <a:r>
              <a:rPr lang="uk-UA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ЗЗСО І-ІІ ступенів»</a:t>
            </a:r>
            <a:endParaRPr lang="en-US" altLang="en-US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invGray">
          <a:xfrm>
            <a:off x="2195736" y="1700807"/>
            <a:ext cx="115212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62" name="Picture 2" descr="IMG_20190213_20482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57300"/>
            <a:ext cx="4391687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3" descr="IMG_20190411_1316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7431" y="2492896"/>
            <a:ext cx="4320480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0911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30200"/>
            <a:ext cx="8507288" cy="927100"/>
          </a:xfrm>
        </p:spPr>
        <p:txBody>
          <a:bodyPr/>
          <a:lstStyle/>
          <a:p>
            <a:r>
              <a:rPr lang="uk-UA" alt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Просянська</a:t>
            </a:r>
            <a:r>
              <a:rPr lang="uk-UA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І-ІІІ ступенів</a:t>
            </a:r>
            <a:endParaRPr lang="en-US" altLang="en-US" sz="4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invGray">
          <a:xfrm>
            <a:off x="2195736" y="1700807"/>
            <a:ext cx="115212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ltGray">
          <a:xfrm>
            <a:off x="1043607" y="4730766"/>
            <a:ext cx="7128792" cy="8770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Іващенко Ірина Вікторівна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Объект 6">
            <a:extLst/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extLst/>
          </a:blip>
          <a:srcRect t="9163" r="15426" b="7240"/>
          <a:stretch/>
        </p:blipFill>
        <p:spPr>
          <a:xfrm>
            <a:off x="2400935" y="1224274"/>
            <a:ext cx="4342129" cy="3267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Oval 2"/>
          <p:cNvSpPr>
            <a:spLocks noChangeArrowheads="1"/>
          </p:cNvSpPr>
          <p:nvPr/>
        </p:nvSpPr>
        <p:spPr bwMode="gray">
          <a:xfrm>
            <a:off x="2627784" y="5819483"/>
            <a:ext cx="4615358" cy="100811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32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Осередок </a:t>
            </a:r>
            <a:r>
              <a:rPr lang="uk-UA" sz="3200" b="1" i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учителя</a:t>
            </a:r>
            <a:endParaRPr lang="en-US" sz="32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5787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Oval 2"/>
          <p:cNvSpPr>
            <a:spLocks noChangeArrowheads="1"/>
          </p:cNvSpPr>
          <p:nvPr/>
        </p:nvSpPr>
        <p:spPr bwMode="gray">
          <a:xfrm flipV="1">
            <a:off x="1042988" y="5370513"/>
            <a:ext cx="3306762" cy="48736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7" name="Oval 3"/>
          <p:cNvSpPr>
            <a:spLocks noChangeArrowheads="1"/>
          </p:cNvSpPr>
          <p:nvPr/>
        </p:nvSpPr>
        <p:spPr bwMode="gray">
          <a:xfrm flipV="1">
            <a:off x="4611688" y="5343525"/>
            <a:ext cx="3305175" cy="485775"/>
          </a:xfrm>
          <a:prstGeom prst="ellipse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330200"/>
            <a:ext cx="8507288" cy="927100"/>
          </a:xfrm>
        </p:spPr>
        <p:txBody>
          <a:bodyPr/>
          <a:lstStyle/>
          <a:p>
            <a:r>
              <a:rPr lang="uk-UA" alt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Просянська</a:t>
            </a:r>
            <a:r>
              <a:rPr lang="uk-UA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ЗОШ І-ІІІ ступенів</a:t>
            </a:r>
            <a:endParaRPr lang="en-US" altLang="en-US" sz="4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366" name="Rectangle 22"/>
          <p:cNvSpPr>
            <a:spLocks noChangeArrowheads="1"/>
          </p:cNvSpPr>
          <p:nvPr/>
        </p:nvSpPr>
        <p:spPr bwMode="black">
          <a:xfrm>
            <a:off x="2008188" y="5429250"/>
            <a:ext cx="1365250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FCFCFC"/>
                </a:solidFill>
              </a:rPr>
              <a:t>Contents 1</a:t>
            </a:r>
          </a:p>
        </p:txBody>
      </p:sp>
      <p:sp>
        <p:nvSpPr>
          <p:cNvPr id="57367" name="Rectangle 23"/>
          <p:cNvSpPr>
            <a:spLocks noChangeArrowheads="1"/>
          </p:cNvSpPr>
          <p:nvPr/>
        </p:nvSpPr>
        <p:spPr bwMode="black">
          <a:xfrm>
            <a:off x="5573713" y="5389563"/>
            <a:ext cx="1365250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CFCFC"/>
                </a:solidFill>
              </a:rPr>
              <a:t>Contents 2</a:t>
            </a:r>
          </a:p>
        </p:txBody>
      </p:sp>
      <p:sp>
        <p:nvSpPr>
          <p:cNvPr id="2" name="Rectangle 25"/>
          <p:cNvSpPr>
            <a:spLocks noChangeArrowheads="1"/>
          </p:cNvSpPr>
          <p:nvPr/>
        </p:nvSpPr>
        <p:spPr bwMode="invGray">
          <a:xfrm>
            <a:off x="2195736" y="1700807"/>
            <a:ext cx="115212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AutoShape 19"/>
          <p:cNvSpPr>
            <a:spLocks noChangeArrowheads="1"/>
          </p:cNvSpPr>
          <p:nvPr/>
        </p:nvSpPr>
        <p:spPr bwMode="ltGray">
          <a:xfrm>
            <a:off x="395536" y="5217603"/>
            <a:ext cx="8208912" cy="877046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8575" algn="ctr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uk-UA" sz="3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Костенко Валентина Миколаївна</a:t>
            </a:r>
            <a:endParaRPr lang="en-US" sz="3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invGray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6258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6002" y="1628800"/>
            <a:ext cx="5314309" cy="3199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93961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Tsv7_ani</Template>
  <TotalTime>83</TotalTime>
  <Words>174</Words>
  <Application>Microsoft Office PowerPoint</Application>
  <PresentationFormat>Экран (4:3)</PresentationFormat>
  <Paragraphs>56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Default Design</vt:lpstr>
      <vt:lpstr>Районний конкурс на  краще оформлення освітнього простору в 1 класі  Нової української школи</vt:lpstr>
      <vt:lpstr>Вишнівська ЗОШ І-ІІІ ступенів</vt:lpstr>
      <vt:lpstr>Слайд 3</vt:lpstr>
      <vt:lpstr>Катеринівська ЗОШ І-ІІІ ступенів</vt:lpstr>
      <vt:lpstr>Катеринівська ЗОШ І-ІІІ ступенів</vt:lpstr>
      <vt:lpstr>КЗО «Орлівський ЗЗСО І-ІІ ступенів»</vt:lpstr>
      <vt:lpstr>КЗО «Орлівський ЗЗСО І-ІІ ступенів»</vt:lpstr>
      <vt:lpstr>Просянська ЗОШ І-ІІІ ступенів</vt:lpstr>
      <vt:lpstr>Просянська ЗОШ І-ІІІ ступенів</vt:lpstr>
      <vt:lpstr>Просянська ЗОШ І-ІІІ ступенів</vt:lpstr>
      <vt:lpstr>Просянська ЗОШ І-ІІІ ступенів</vt:lpstr>
      <vt:lpstr>Просянська ЗОШ І-ІІІ ступенів</vt:lpstr>
      <vt:lpstr>Новоселівський НВК «ЗОШ І-ІІ ст - ДНЗ»</vt:lpstr>
      <vt:lpstr>Новоселівський НВК «ЗОШ І-ІІ ст - ДНЗ»</vt:lpstr>
      <vt:lpstr>Березівська ЗОШ І-ІІІ ступенів</vt:lpstr>
      <vt:lpstr>Березівська ЗОШ І-ІІІ ступенів</vt:lpstr>
      <vt:lpstr>Великомихайлівська ЗОШ І-ІІІ ступенів</vt:lpstr>
      <vt:lpstr>Великомихайлівська ЗОШ І-ІІІ ступенів</vt:lpstr>
      <vt:lpstr>Дякую за увагу!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Районний конкурс на  краще оформлення освітнього простору в 1 класі  Нової української школи</dc:title>
  <dc:creator>Irina</dc:creator>
  <dc:description>http://propowerpoint.ru - Áåñïëàòíûå øàáëîíû äëÿ ïðåçåíòàöèé. Ïîëåçíûå ñîâåòû è óðîêè  _x000d__x000d_
PowerPoint .</dc:description>
  <cp:lastModifiedBy>admin</cp:lastModifiedBy>
  <cp:revision>11</cp:revision>
  <dcterms:created xsi:type="dcterms:W3CDTF">2019-04-13T18:59:09Z</dcterms:created>
  <dcterms:modified xsi:type="dcterms:W3CDTF">2019-04-13T20:33:30Z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000800ea0c0000000000010243100207f6000400038000</vt:lpwstr>
  </property>
</Properties>
</file>