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62" r:id="rId5"/>
    <p:sldId id="258" r:id="rId6"/>
    <p:sldId id="263" r:id="rId7"/>
    <p:sldId id="261" r:id="rId8"/>
    <p:sldId id="2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4D0B7-C786-414C-9B12-C460AD8D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B58537-E32C-4223-97AB-D157A692E211}"/>
              </a:ext>
            </a:extLst>
          </p:cNvPr>
          <p:cNvSpPr/>
          <p:nvPr/>
        </p:nvSpPr>
        <p:spPr>
          <a:xfrm>
            <a:off x="1990036" y="415204"/>
            <a:ext cx="82119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 </a:t>
            </a:r>
            <a:r>
              <a:rPr lang="ru-RU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клас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 </a:t>
            </a:r>
          </a:p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КЗО «</a:t>
            </a:r>
            <a:r>
              <a:rPr lang="ru-RU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Орлівський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ЗЗСО І-ІІ </a:t>
            </a:r>
            <a:r>
              <a:rPr lang="ru-RU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ступенів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294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ADD658-85CE-4EC3-8CA9-10CC9DAE52E2}"/>
              </a:ext>
            </a:extLst>
          </p:cNvPr>
          <p:cNvSpPr/>
          <p:nvPr/>
        </p:nvSpPr>
        <p:spPr>
          <a:xfrm>
            <a:off x="223339" y="1310814"/>
            <a:ext cx="119686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Осередок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ru-RU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художньо-творчої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діяльності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поличками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для </a:t>
            </a:r>
            <a:r>
              <a:rPr lang="ru-RU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зберігання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приладдя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93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6D1EC-6F3C-46C0-BA0E-E3F00DB6F5A4}"/>
              </a:ext>
            </a:extLst>
          </p:cNvPr>
          <p:cNvSpPr/>
          <p:nvPr/>
        </p:nvSpPr>
        <p:spPr>
          <a:xfrm>
            <a:off x="424071" y="856855"/>
            <a:ext cx="11198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Згідно з рекомендаціями МОН, у цьому осередку зберігатиметься все необхідне для дитячої творчості. А саме: альбоми для малювання, фарби, олівці, пластилін, полімерна глина, кольоровий папір та безліч інших матеріалів. Звісно, для початку треба подбати про зручне та ергономічне розміщення всіх цих речей. Для цього ідеально </a:t>
            </a:r>
            <a:r>
              <a:rPr lang="uk-UA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підійде</a:t>
            </a:r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шафа з відкритими полицями чи стелаж. 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AABB6D-3F4E-4C3B-879C-9C5D9A1CC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65" b="11111"/>
          <a:stretch/>
        </p:blipFill>
        <p:spPr>
          <a:xfrm>
            <a:off x="2113722" y="3165179"/>
            <a:ext cx="7818783" cy="347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5CCD5-AE01-4EAD-A861-07C77CED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C3CC7B-3F0C-4D64-A15E-E41144F55A2F}"/>
              </a:ext>
            </a:extLst>
          </p:cNvPr>
          <p:cNvSpPr/>
          <p:nvPr/>
        </p:nvSpPr>
        <p:spPr>
          <a:xfrm>
            <a:off x="2692587" y="502431"/>
            <a:ext cx="6091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Осередок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творчості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416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BD4BF-93CF-41B2-B247-31911756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7" y="452229"/>
            <a:ext cx="6241774" cy="468133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431635-0EE7-4832-876E-BD565BCE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52" y="2736572"/>
            <a:ext cx="5287617" cy="396571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1744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8C7B73-8073-4069-8663-4D84D45F4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39" b="7633"/>
          <a:stretch/>
        </p:blipFill>
        <p:spPr>
          <a:xfrm>
            <a:off x="1431634" y="1202635"/>
            <a:ext cx="9144000" cy="44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3771E1-17BD-40C4-B5C6-81A9E26C8732}"/>
              </a:ext>
            </a:extLst>
          </p:cNvPr>
          <p:cNvSpPr/>
          <p:nvPr/>
        </p:nvSpPr>
        <p:spPr>
          <a:xfrm>
            <a:off x="1854762" y="242332"/>
            <a:ext cx="807304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Стенд</a:t>
            </a:r>
          </a:p>
          <a:p>
            <a:pPr algn="ctr"/>
            <a:r>
              <a:rPr lang="ru-RU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для </a:t>
            </a:r>
            <a:r>
              <a:rPr lang="ru-RU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змінної</a:t>
            </a:r>
            <a:r>
              <a:rPr lang="ru-RU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виставки</a:t>
            </a:r>
            <a:r>
              <a:rPr lang="ru-RU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робіт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FA57B-6BEA-41E7-BF81-82171D40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863" y="4223691"/>
            <a:ext cx="3667883" cy="24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C477D5-1444-4C78-80AF-446302F7B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4" t="2705" r="1883" b="2222"/>
          <a:stretch/>
        </p:blipFill>
        <p:spPr>
          <a:xfrm>
            <a:off x="1855304" y="185530"/>
            <a:ext cx="8640418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334</TotalTime>
  <Words>89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cp:lastPrinted>2019-01-29T13:24:10Z</cp:lastPrinted>
  <dcterms:created xsi:type="dcterms:W3CDTF">2019-01-29T07:37:27Z</dcterms:created>
  <dcterms:modified xsi:type="dcterms:W3CDTF">2019-01-29T13:30:23Z</dcterms:modified>
</cp:coreProperties>
</file>