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87D99-8DB3-4F6F-912F-E59ADEEC8ABB}" type="doc">
      <dgm:prSet loTypeId="urn:microsoft.com/office/officeart/2005/8/layout/cycle3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E5AA965-3291-41BC-9F5E-69ABE6552560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Зона </a:t>
          </a:r>
          <a:r>
            <a:rPr lang="uk-UA" sz="2000" b="1" dirty="0" err="1">
              <a:latin typeface="Arial" panose="020B0604020202020204" pitchFamily="34" charset="0"/>
              <a:cs typeface="Arial" panose="020B0604020202020204" pitchFamily="34" charset="0"/>
            </a:rPr>
            <a:t>відкриттів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D2BA1-1E2E-4967-ADF9-4181EE0E0BAD}" type="parTrans" cxnId="{2E5E31E9-FC78-46CE-93A6-67EFD69423D6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6DD09-D687-4EA2-A339-059A200BD80C}" type="sibTrans" cxnId="{2E5E31E9-FC78-46CE-93A6-67EFD69423D6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DCFCE-4716-4236-9015-A10687750997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Зона матеріалів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8D367-58B9-4EB2-B9F7-5DEB435B1D1C}" type="parTrans" cxnId="{62A1D1DD-BB51-4740-B638-68254C016D30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F3DE9-C8AB-4A2E-8F0B-AF0D4800A584}" type="sibTrans" cxnId="{62A1D1DD-BB51-4740-B638-68254C016D30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B30C0-0697-4433-BD11-CD5F74C1C984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Зона тиші 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91E1A-32B9-45C8-9ACB-197B5AF12380}" type="parTrans" cxnId="{81DD4F47-F02D-415B-A308-720663462E53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B7292-35D3-4364-8D0A-8E2FE539BAAD}" type="sibTrans" cxnId="{81DD4F47-F02D-415B-A308-720663462E53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C1779-FCF6-4037-BAF2-029B76748712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Тематична зона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CF898-FDE9-4CBF-919C-BAEFA0EAA84F}" type="parTrans" cxnId="{8146BF7B-4FE4-4032-AA31-36878F8CE9C8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9D8E2-3273-4FC1-83EC-36F4013E9BB2}" type="sibTrans" cxnId="{8146BF7B-4FE4-4032-AA31-36878F8CE9C8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D3F25-72DF-4B5B-B42E-D2CB52DB61F2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Зона вчителя 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8FD88-B09F-49D6-8799-92CFBC97E4A8}" type="parTrans" cxnId="{4D53F7BD-D91A-4B66-939A-966DA851A868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6BEBD-4609-4931-A1C2-A1A651FB9E41}" type="sibTrans" cxnId="{4D53F7BD-D91A-4B66-939A-966DA851A868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0C4A7-6C75-44A2-8962-E9C691C722A3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Комунікативна зона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04666-78B2-4FFC-934C-C2A51A38D56F}" type="parTrans" cxnId="{B11A1EC5-5A63-4638-9A7C-BDB9E7B794B5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AEF03-E327-4227-A6CF-6381B41F7741}" type="sibTrans" cxnId="{B11A1EC5-5A63-4638-9A7C-BDB9E7B794B5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A280-39BA-42CE-A051-BC3BBA088F35}">
      <dgm:prSet phldrT="[Текст]" custT="1"/>
      <dgm:spPr/>
      <dgm:t>
        <a:bodyPr/>
        <a:lstStyle/>
        <a:p>
          <a:r>
            <a:rPr lang="uk-UA" sz="2000" b="1" dirty="0">
              <a:latin typeface="Arial" panose="020B0604020202020204" pitchFamily="34" charset="0"/>
              <a:cs typeface="Arial" panose="020B0604020202020204" pitchFamily="34" charset="0"/>
            </a:rPr>
            <a:t>Зона новин</a:t>
          </a:r>
          <a:endParaRPr lang="ru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6B338-A5CA-4551-8938-AC9713DC7C85}" type="parTrans" cxnId="{71ACF0C3-A11D-4881-8DCC-63896FE12D66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37850-7C5F-4D2D-9805-3686C92BAB5D}" type="sibTrans" cxnId="{71ACF0C3-A11D-4881-8DCC-63896FE12D66}">
      <dgm:prSet/>
      <dgm:spPr/>
      <dgm:t>
        <a:bodyPr/>
        <a:lstStyle/>
        <a:p>
          <a:endParaRPr lang="ru-UA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68E1A-0073-46F1-934D-BF757A0DC5C2}" type="pres">
      <dgm:prSet presAssocID="{F5387D99-8DB3-4F6F-912F-E59ADEEC8ABB}" presName="Name0" presStyleCnt="0">
        <dgm:presLayoutVars>
          <dgm:dir/>
          <dgm:resizeHandles val="exact"/>
        </dgm:presLayoutVars>
      </dgm:prSet>
      <dgm:spPr/>
    </dgm:pt>
    <dgm:pt modelId="{653DC0A5-6C51-41F4-87A3-4F3BAD7E8ADF}" type="pres">
      <dgm:prSet presAssocID="{F5387D99-8DB3-4F6F-912F-E59ADEEC8ABB}" presName="cycle" presStyleCnt="0"/>
      <dgm:spPr/>
    </dgm:pt>
    <dgm:pt modelId="{E80B289E-C6F4-4866-B160-031048C179E0}" type="pres">
      <dgm:prSet presAssocID="{9E5AA965-3291-41BC-9F5E-69ABE6552560}" presName="nodeFirstNode" presStyleLbl="node1" presStyleIdx="0" presStyleCnt="7">
        <dgm:presLayoutVars>
          <dgm:bulletEnabled val="1"/>
        </dgm:presLayoutVars>
      </dgm:prSet>
      <dgm:spPr/>
    </dgm:pt>
    <dgm:pt modelId="{7D54ADE1-7634-4B57-9648-07E5DB3D049E}" type="pres">
      <dgm:prSet presAssocID="{35B6DD09-D687-4EA2-A339-059A200BD80C}" presName="sibTransFirstNode" presStyleLbl="bgShp" presStyleIdx="0" presStyleCnt="1"/>
      <dgm:spPr/>
    </dgm:pt>
    <dgm:pt modelId="{B0959BDE-64E2-44F1-9FC3-8C1ACFCF4868}" type="pres">
      <dgm:prSet presAssocID="{81FDCFCE-4716-4236-9015-A10687750997}" presName="nodeFollowingNodes" presStyleLbl="node1" presStyleIdx="1" presStyleCnt="7">
        <dgm:presLayoutVars>
          <dgm:bulletEnabled val="1"/>
        </dgm:presLayoutVars>
      </dgm:prSet>
      <dgm:spPr/>
    </dgm:pt>
    <dgm:pt modelId="{0F393521-54C4-4FF0-AD55-F83579359615}" type="pres">
      <dgm:prSet presAssocID="{943B30C0-0697-4433-BD11-CD5F74C1C984}" presName="nodeFollowingNodes" presStyleLbl="node1" presStyleIdx="2" presStyleCnt="7">
        <dgm:presLayoutVars>
          <dgm:bulletEnabled val="1"/>
        </dgm:presLayoutVars>
      </dgm:prSet>
      <dgm:spPr/>
    </dgm:pt>
    <dgm:pt modelId="{24EACC1E-4D5D-4AB3-B195-C16CD1898312}" type="pres">
      <dgm:prSet presAssocID="{7B2C1779-FCF6-4037-BAF2-029B76748712}" presName="nodeFollowingNodes" presStyleLbl="node1" presStyleIdx="3" presStyleCnt="7">
        <dgm:presLayoutVars>
          <dgm:bulletEnabled val="1"/>
        </dgm:presLayoutVars>
      </dgm:prSet>
      <dgm:spPr/>
    </dgm:pt>
    <dgm:pt modelId="{DF55CBD3-0BE3-4254-81D4-707DDED50AF7}" type="pres">
      <dgm:prSet presAssocID="{3D0D3F25-72DF-4B5B-B42E-D2CB52DB61F2}" presName="nodeFollowingNodes" presStyleLbl="node1" presStyleIdx="4" presStyleCnt="7">
        <dgm:presLayoutVars>
          <dgm:bulletEnabled val="1"/>
        </dgm:presLayoutVars>
      </dgm:prSet>
      <dgm:spPr/>
    </dgm:pt>
    <dgm:pt modelId="{6A6FB97D-A81C-49B0-9824-6365BD8E2E1A}" type="pres">
      <dgm:prSet presAssocID="{89F0C4A7-6C75-44A2-8962-E9C691C722A3}" presName="nodeFollowingNodes" presStyleLbl="node1" presStyleIdx="5" presStyleCnt="7">
        <dgm:presLayoutVars>
          <dgm:bulletEnabled val="1"/>
        </dgm:presLayoutVars>
      </dgm:prSet>
      <dgm:spPr/>
    </dgm:pt>
    <dgm:pt modelId="{5EF44AD2-E037-4FDA-BA15-4B63CF5E2948}" type="pres">
      <dgm:prSet presAssocID="{1DF5A280-39BA-42CE-A051-BC3BBA088F35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CBB1DF04-D1DE-41CC-8FC0-8F1D6C9928A8}" type="presOf" srcId="{1DF5A280-39BA-42CE-A051-BC3BBA088F35}" destId="{5EF44AD2-E037-4FDA-BA15-4B63CF5E2948}" srcOrd="0" destOrd="0" presId="urn:microsoft.com/office/officeart/2005/8/layout/cycle3"/>
    <dgm:cxn modelId="{CF8E300C-B26A-4D81-BCDF-D07B65820A2D}" type="presOf" srcId="{35B6DD09-D687-4EA2-A339-059A200BD80C}" destId="{7D54ADE1-7634-4B57-9648-07E5DB3D049E}" srcOrd="0" destOrd="0" presId="urn:microsoft.com/office/officeart/2005/8/layout/cycle3"/>
    <dgm:cxn modelId="{00AC8A17-AC66-4580-97D3-0A78094981E0}" type="presOf" srcId="{943B30C0-0697-4433-BD11-CD5F74C1C984}" destId="{0F393521-54C4-4FF0-AD55-F83579359615}" srcOrd="0" destOrd="0" presId="urn:microsoft.com/office/officeart/2005/8/layout/cycle3"/>
    <dgm:cxn modelId="{00AC625D-E08B-4821-BF97-48173015B6C9}" type="presOf" srcId="{7B2C1779-FCF6-4037-BAF2-029B76748712}" destId="{24EACC1E-4D5D-4AB3-B195-C16CD1898312}" srcOrd="0" destOrd="0" presId="urn:microsoft.com/office/officeart/2005/8/layout/cycle3"/>
    <dgm:cxn modelId="{81DD4F47-F02D-415B-A308-720663462E53}" srcId="{F5387D99-8DB3-4F6F-912F-E59ADEEC8ABB}" destId="{943B30C0-0697-4433-BD11-CD5F74C1C984}" srcOrd="2" destOrd="0" parTransId="{EA391E1A-32B9-45C8-9ACB-197B5AF12380}" sibTransId="{1E8B7292-35D3-4364-8D0A-8E2FE539BAAD}"/>
    <dgm:cxn modelId="{8146BF7B-4FE4-4032-AA31-36878F8CE9C8}" srcId="{F5387D99-8DB3-4F6F-912F-E59ADEEC8ABB}" destId="{7B2C1779-FCF6-4037-BAF2-029B76748712}" srcOrd="3" destOrd="0" parTransId="{9BDCF898-FDE9-4CBF-919C-BAEFA0EAA84F}" sibTransId="{0389D8E2-3273-4FC1-83EC-36F4013E9BB2}"/>
    <dgm:cxn modelId="{FF62B991-9745-48C4-AAFE-31499329C7FB}" type="presOf" srcId="{89F0C4A7-6C75-44A2-8962-E9C691C722A3}" destId="{6A6FB97D-A81C-49B0-9824-6365BD8E2E1A}" srcOrd="0" destOrd="0" presId="urn:microsoft.com/office/officeart/2005/8/layout/cycle3"/>
    <dgm:cxn modelId="{4D53F7BD-D91A-4B66-939A-966DA851A868}" srcId="{F5387D99-8DB3-4F6F-912F-E59ADEEC8ABB}" destId="{3D0D3F25-72DF-4B5B-B42E-D2CB52DB61F2}" srcOrd="4" destOrd="0" parTransId="{E098FD88-B09F-49D6-8799-92CFBC97E4A8}" sibTransId="{3496BEBD-4609-4931-A1C2-A1A651FB9E41}"/>
    <dgm:cxn modelId="{71ACF0C3-A11D-4881-8DCC-63896FE12D66}" srcId="{F5387D99-8DB3-4F6F-912F-E59ADEEC8ABB}" destId="{1DF5A280-39BA-42CE-A051-BC3BBA088F35}" srcOrd="6" destOrd="0" parTransId="{6DD6B338-A5CA-4551-8938-AC9713DC7C85}" sibTransId="{D7037850-7C5F-4D2D-9805-3686C92BAB5D}"/>
    <dgm:cxn modelId="{B11A1EC5-5A63-4638-9A7C-BDB9E7B794B5}" srcId="{F5387D99-8DB3-4F6F-912F-E59ADEEC8ABB}" destId="{89F0C4A7-6C75-44A2-8962-E9C691C722A3}" srcOrd="5" destOrd="0" parTransId="{6FB04666-78B2-4FFC-934C-C2A51A38D56F}" sibTransId="{D32AEF03-E327-4227-A6CF-6381B41F7741}"/>
    <dgm:cxn modelId="{ADF39BD8-8670-459D-87EB-AFFE49EF2BFC}" type="presOf" srcId="{81FDCFCE-4716-4236-9015-A10687750997}" destId="{B0959BDE-64E2-44F1-9FC3-8C1ACFCF4868}" srcOrd="0" destOrd="0" presId="urn:microsoft.com/office/officeart/2005/8/layout/cycle3"/>
    <dgm:cxn modelId="{D0E3C4D9-B27E-4362-BA5F-B17CD050993C}" type="presOf" srcId="{F5387D99-8DB3-4F6F-912F-E59ADEEC8ABB}" destId="{BF068E1A-0073-46F1-934D-BF757A0DC5C2}" srcOrd="0" destOrd="0" presId="urn:microsoft.com/office/officeart/2005/8/layout/cycle3"/>
    <dgm:cxn modelId="{62A1D1DD-BB51-4740-B638-68254C016D30}" srcId="{F5387D99-8DB3-4F6F-912F-E59ADEEC8ABB}" destId="{81FDCFCE-4716-4236-9015-A10687750997}" srcOrd="1" destOrd="0" parTransId="{DE48D367-58B9-4EB2-B9F7-5DEB435B1D1C}" sibTransId="{4F1F3DE9-C8AB-4A2E-8F0B-AF0D4800A584}"/>
    <dgm:cxn modelId="{2E5E31E9-FC78-46CE-93A6-67EFD69423D6}" srcId="{F5387D99-8DB3-4F6F-912F-E59ADEEC8ABB}" destId="{9E5AA965-3291-41BC-9F5E-69ABE6552560}" srcOrd="0" destOrd="0" parTransId="{A87D2BA1-1E2E-4967-ADF9-4181EE0E0BAD}" sibTransId="{35B6DD09-D687-4EA2-A339-059A200BD80C}"/>
    <dgm:cxn modelId="{487970F5-B800-4452-8BA3-AD17A4490005}" type="presOf" srcId="{3D0D3F25-72DF-4B5B-B42E-D2CB52DB61F2}" destId="{DF55CBD3-0BE3-4254-81D4-707DDED50AF7}" srcOrd="0" destOrd="0" presId="urn:microsoft.com/office/officeart/2005/8/layout/cycle3"/>
    <dgm:cxn modelId="{CB1E12F9-1253-4728-8B89-A48627670A69}" type="presOf" srcId="{9E5AA965-3291-41BC-9F5E-69ABE6552560}" destId="{E80B289E-C6F4-4866-B160-031048C179E0}" srcOrd="0" destOrd="0" presId="urn:microsoft.com/office/officeart/2005/8/layout/cycle3"/>
    <dgm:cxn modelId="{6BB51831-BBBA-484F-8667-674734182987}" type="presParOf" srcId="{BF068E1A-0073-46F1-934D-BF757A0DC5C2}" destId="{653DC0A5-6C51-41F4-87A3-4F3BAD7E8ADF}" srcOrd="0" destOrd="0" presId="urn:microsoft.com/office/officeart/2005/8/layout/cycle3"/>
    <dgm:cxn modelId="{7888E43D-9E87-4321-A25A-E30F88F52942}" type="presParOf" srcId="{653DC0A5-6C51-41F4-87A3-4F3BAD7E8ADF}" destId="{E80B289E-C6F4-4866-B160-031048C179E0}" srcOrd="0" destOrd="0" presId="urn:microsoft.com/office/officeart/2005/8/layout/cycle3"/>
    <dgm:cxn modelId="{92BB6DA9-8D3D-42D4-92AF-27C8A1CDAA18}" type="presParOf" srcId="{653DC0A5-6C51-41F4-87A3-4F3BAD7E8ADF}" destId="{7D54ADE1-7634-4B57-9648-07E5DB3D049E}" srcOrd="1" destOrd="0" presId="urn:microsoft.com/office/officeart/2005/8/layout/cycle3"/>
    <dgm:cxn modelId="{543610EE-8743-4FC2-BF26-0659D451642C}" type="presParOf" srcId="{653DC0A5-6C51-41F4-87A3-4F3BAD7E8ADF}" destId="{B0959BDE-64E2-44F1-9FC3-8C1ACFCF4868}" srcOrd="2" destOrd="0" presId="urn:microsoft.com/office/officeart/2005/8/layout/cycle3"/>
    <dgm:cxn modelId="{4E72DDC1-C274-4477-B0C3-D6A371BA1AD7}" type="presParOf" srcId="{653DC0A5-6C51-41F4-87A3-4F3BAD7E8ADF}" destId="{0F393521-54C4-4FF0-AD55-F83579359615}" srcOrd="3" destOrd="0" presId="urn:microsoft.com/office/officeart/2005/8/layout/cycle3"/>
    <dgm:cxn modelId="{DAF5AEB5-48E0-4579-AF7D-2C9DCB5CD0B8}" type="presParOf" srcId="{653DC0A5-6C51-41F4-87A3-4F3BAD7E8ADF}" destId="{24EACC1E-4D5D-4AB3-B195-C16CD1898312}" srcOrd="4" destOrd="0" presId="urn:microsoft.com/office/officeart/2005/8/layout/cycle3"/>
    <dgm:cxn modelId="{B2B9B911-7CA3-44B1-B4B7-48724E4214CE}" type="presParOf" srcId="{653DC0A5-6C51-41F4-87A3-4F3BAD7E8ADF}" destId="{DF55CBD3-0BE3-4254-81D4-707DDED50AF7}" srcOrd="5" destOrd="0" presId="urn:microsoft.com/office/officeart/2005/8/layout/cycle3"/>
    <dgm:cxn modelId="{8C2BB421-9761-4A08-BD15-41552B71FD9D}" type="presParOf" srcId="{653DC0A5-6C51-41F4-87A3-4F3BAD7E8ADF}" destId="{6A6FB97D-A81C-49B0-9824-6365BD8E2E1A}" srcOrd="6" destOrd="0" presId="urn:microsoft.com/office/officeart/2005/8/layout/cycle3"/>
    <dgm:cxn modelId="{F3CB7C00-47B2-476D-8A52-C8E976EEFC44}" type="presParOf" srcId="{653DC0A5-6C51-41F4-87A3-4F3BAD7E8ADF}" destId="{5EF44AD2-E037-4FDA-BA15-4B63CF5E294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4ADE1-7634-4B57-9648-07E5DB3D049E}">
      <dsp:nvSpPr>
        <dsp:cNvPr id="0" name=""/>
        <dsp:cNvSpPr/>
      </dsp:nvSpPr>
      <dsp:spPr>
        <a:xfrm>
          <a:off x="356858" y="51276"/>
          <a:ext cx="5118930" cy="5118930"/>
        </a:xfrm>
        <a:prstGeom prst="circularArrow">
          <a:avLst>
            <a:gd name="adj1" fmla="val 5544"/>
            <a:gd name="adj2" fmla="val 330680"/>
            <a:gd name="adj3" fmla="val 14532333"/>
            <a:gd name="adj4" fmla="val 1694076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B289E-C6F4-4866-B160-031048C179E0}">
      <dsp:nvSpPr>
        <dsp:cNvPr id="0" name=""/>
        <dsp:cNvSpPr/>
      </dsp:nvSpPr>
      <dsp:spPr>
        <a:xfrm>
          <a:off x="2128859" y="87727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Зона </a:t>
          </a:r>
          <a:r>
            <a:rPr lang="uk-UA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відкриттів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7300" y="126168"/>
        <a:ext cx="1498046" cy="710582"/>
      </dsp:txXfrm>
    </dsp:sp>
    <dsp:sp modelId="{B0959BDE-64E2-44F1-9FC3-8C1ACFCF4868}">
      <dsp:nvSpPr>
        <dsp:cNvPr id="0" name=""/>
        <dsp:cNvSpPr/>
      </dsp:nvSpPr>
      <dsp:spPr>
        <a:xfrm>
          <a:off x="3835529" y="909616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Зона матеріалів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3970" y="948057"/>
        <a:ext cx="1498046" cy="710582"/>
      </dsp:txXfrm>
    </dsp:sp>
    <dsp:sp modelId="{0F393521-54C4-4FF0-AD55-F83579359615}">
      <dsp:nvSpPr>
        <dsp:cNvPr id="0" name=""/>
        <dsp:cNvSpPr/>
      </dsp:nvSpPr>
      <dsp:spPr>
        <a:xfrm>
          <a:off x="4257042" y="2756383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Зона тиші 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5483" y="2794824"/>
        <a:ext cx="1498046" cy="710582"/>
      </dsp:txXfrm>
    </dsp:sp>
    <dsp:sp modelId="{24EACC1E-4D5D-4AB3-B195-C16CD1898312}">
      <dsp:nvSpPr>
        <dsp:cNvPr id="0" name=""/>
        <dsp:cNvSpPr/>
      </dsp:nvSpPr>
      <dsp:spPr>
        <a:xfrm>
          <a:off x="3075989" y="4237376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Тематична зона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4430" y="4275817"/>
        <a:ext cx="1498046" cy="710582"/>
      </dsp:txXfrm>
    </dsp:sp>
    <dsp:sp modelId="{DF55CBD3-0BE3-4254-81D4-707DDED50AF7}">
      <dsp:nvSpPr>
        <dsp:cNvPr id="0" name=""/>
        <dsp:cNvSpPr/>
      </dsp:nvSpPr>
      <dsp:spPr>
        <a:xfrm>
          <a:off x="1181729" y="4237376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Зона вчителя 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0170" y="4275817"/>
        <a:ext cx="1498046" cy="710582"/>
      </dsp:txXfrm>
    </dsp:sp>
    <dsp:sp modelId="{6A6FB97D-A81C-49B0-9824-6365BD8E2E1A}">
      <dsp:nvSpPr>
        <dsp:cNvPr id="0" name=""/>
        <dsp:cNvSpPr/>
      </dsp:nvSpPr>
      <dsp:spPr>
        <a:xfrm>
          <a:off x="677" y="2756383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Комунікативна зона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18" y="2794824"/>
        <a:ext cx="1498046" cy="710582"/>
      </dsp:txXfrm>
    </dsp:sp>
    <dsp:sp modelId="{5EF44AD2-E037-4FDA-BA15-4B63CF5E2948}">
      <dsp:nvSpPr>
        <dsp:cNvPr id="0" name=""/>
        <dsp:cNvSpPr/>
      </dsp:nvSpPr>
      <dsp:spPr>
        <a:xfrm>
          <a:off x="422189" y="909616"/>
          <a:ext cx="1574928" cy="78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Arial" panose="020B0604020202020204" pitchFamily="34" charset="0"/>
              <a:cs typeface="Arial" panose="020B0604020202020204" pitchFamily="34" charset="0"/>
            </a:rPr>
            <a:t>Зона новин</a:t>
          </a:r>
          <a:endParaRPr lang="ru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30" y="948057"/>
        <a:ext cx="1498046" cy="710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AE0050-6AD9-4B65-BD13-1F47F3097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7730" r="4326" b="7730"/>
          <a:stretch/>
        </p:blipFill>
        <p:spPr>
          <a:xfrm>
            <a:off x="3023320" y="0"/>
            <a:ext cx="6120680" cy="4115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620688"/>
            <a:ext cx="5252120" cy="2232248"/>
          </a:xfrm>
        </p:spPr>
        <p:txBody>
          <a:bodyPr>
            <a:normAutofit/>
          </a:bodyPr>
          <a:lstStyle/>
          <a:p>
            <a:pPr algn="r"/>
            <a:r>
              <a:rPr lang="ru-RU" sz="7200" dirty="0">
                <a:latin typeface="Monotype Corsiva" panose="03010101010201010101" pitchFamily="66" charset="0"/>
                <a:cs typeface="Arial" panose="020B0604020202020204" pitchFamily="34" charset="0"/>
              </a:rPr>
              <a:t>Зона </a:t>
            </a:r>
            <a:r>
              <a:rPr lang="ru-RU" sz="7200" dirty="0" err="1">
                <a:latin typeface="Monotype Corsiva" panose="03010101010201010101" pitchFamily="66" charset="0"/>
                <a:cs typeface="Arial" panose="020B0604020202020204" pitchFamily="34" charset="0"/>
              </a:rPr>
              <a:t>вчителя</a:t>
            </a:r>
            <a:r>
              <a:rPr lang="ru-RU" sz="72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7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91EF39-282B-44DD-87C4-EE317033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0"/>
            <a:ext cx="4104456" cy="6957392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питаннями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ергономіки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ІТ-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мультимедійних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вже відомі нам</a:t>
            </a:r>
            <a:r>
              <a:rPr lang="ru-U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осередки</a:t>
            </a:r>
            <a:endParaRPr lang="ru-UA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718D668-3428-4B1F-9CFE-59B3AC506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495291"/>
              </p:ext>
            </p:extLst>
          </p:nvPr>
        </p:nvGraphicFramePr>
        <p:xfrm>
          <a:off x="-396552" y="476672"/>
          <a:ext cx="58326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5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8C951-EDBD-4859-8314-DB5C7338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7" y="0"/>
            <a:ext cx="4807091" cy="5938739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середок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який о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снащений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столом,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стільцем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комп’ютером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полицями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/ящиками,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шафами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зберігання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дидактичного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171BE8C-B134-4B5D-B525-C4586BD24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" y="2057399"/>
            <a:ext cx="3765035" cy="4525963"/>
          </a:xfrm>
        </p:spPr>
      </p:pic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38721DA1-A123-44D5-8E22-C5916FF4DECC}"/>
              </a:ext>
            </a:extLst>
          </p:cNvPr>
          <p:cNvGrpSpPr/>
          <p:nvPr/>
        </p:nvGrpSpPr>
        <p:grpSpPr>
          <a:xfrm>
            <a:off x="251519" y="188640"/>
            <a:ext cx="4032447" cy="1944216"/>
            <a:chOff x="1181729" y="4237376"/>
            <a:chExt cx="1574928" cy="787464"/>
          </a:xfrm>
          <a:scene3d>
            <a:camera prst="isometricOffAxis2Left" zoom="95000"/>
            <a:lightRig rig="flat" dir="t"/>
          </a:scene3d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C5D0AA8F-820B-4769-B75A-09C0C1B6A676}"/>
                </a:ext>
              </a:extLst>
            </p:cNvPr>
            <p:cNvGrpSpPr/>
            <p:nvPr/>
          </p:nvGrpSpPr>
          <p:grpSpPr>
            <a:xfrm>
              <a:off x="1181729" y="4237376"/>
              <a:ext cx="1574928" cy="787464"/>
              <a:chOff x="1181729" y="4237376"/>
              <a:chExt cx="1574928" cy="787464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E202FCEF-170A-4D60-9DDA-EBC5BE9DDB50}"/>
                  </a:ext>
                </a:extLst>
              </p:cNvPr>
              <p:cNvSpPr/>
              <p:nvPr/>
            </p:nvSpPr>
            <p:spPr>
              <a:xfrm>
                <a:off x="1181729" y="4237376"/>
                <a:ext cx="1574928" cy="7874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: скругленные углы 4">
                <a:extLst>
                  <a:ext uri="{FF2B5EF4-FFF2-40B4-BE49-F238E27FC236}">
                    <a16:creationId xmlns:a16="http://schemas.microsoft.com/office/drawing/2014/main" id="{7651D411-42EA-4582-8033-1A478DF636A7}"/>
                  </a:ext>
                </a:extLst>
              </p:cNvPr>
              <p:cNvSpPr txBox="1"/>
              <p:nvPr/>
            </p:nvSpPr>
            <p:spPr>
              <a:xfrm>
                <a:off x="1220170" y="4275817"/>
                <a:ext cx="1498046" cy="7105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uk-UA" sz="3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Зона вчителя </a:t>
                </a:r>
                <a:endParaRPr lang="ru-UA" sz="3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78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0370B-3890-4F5E-9984-45912382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211960" y="-459432"/>
            <a:ext cx="4932040" cy="6696744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не просто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посеред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класу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 першу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розташування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повинно бути таким,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бачити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все та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слідкувати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кожним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куточком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класної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кімнати</a:t>
            </a:r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4DE92-5E31-4C2A-AC78-3E7B00DF5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-1908720" y="1772816"/>
            <a:ext cx="818572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AC1606C-5FB2-40DB-8010-51953FCB7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3" r="12802" b="7240"/>
          <a:stretch/>
        </p:blipFill>
        <p:spPr>
          <a:xfrm>
            <a:off x="0" y="412475"/>
            <a:ext cx="9612560" cy="658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DD0843-4FB8-4B2F-8B83-CE730C43E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57">
            <a:off x="755576" y="919361"/>
            <a:ext cx="1663245" cy="114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4A209-7AF2-4E30-9D6F-17A60700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9009177" cy="1143000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Мій оазис виглядає так</a:t>
            </a:r>
            <a:endParaRPr lang="ru-UA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8BDA3-6E21-4800-BF42-CC74AD600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08" y="-243408"/>
            <a:ext cx="5785792" cy="7119897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0C23F3C6-8FEC-4F13-A6F2-D36D954D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2952328" cy="619713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Відкрита шафа для дидактичних матеріалів, які в потрібний момент під рукою</a:t>
            </a:r>
            <a:endParaRPr lang="ru-UA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F24E-4ECE-4DAA-A43D-8FFDED9A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025" y="332656"/>
            <a:ext cx="4299975" cy="2376264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ТЗН нашого класу</a:t>
            </a:r>
            <a:br>
              <a:rPr lang="uk-UA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ноутбук, колонки до ноутбука, принтер, </a:t>
            </a:r>
            <a:r>
              <a:rPr lang="uk-UA" sz="2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ламінатор</a:t>
            </a:r>
            <a:r>
              <a:rPr lang="uk-UA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C74458AF-4F84-4784-BCFA-29F21A1D4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61"/>
            <a:ext cx="4844025" cy="363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830EC8-4824-42C3-83D4-BF80FD2FD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92" y="2874368"/>
            <a:ext cx="5311508" cy="39836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02D48E-5060-4F59-BDE7-180E255AA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3317485"/>
            <a:ext cx="3096344" cy="363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9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AFEF8-7260-43B8-B7DE-1401674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D354D-14F5-429D-902B-DB47BCF4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96470"/>
            <a:ext cx="4168934" cy="39150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зона –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професійний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плануються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оцінюються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аналізуються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завершується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варіант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розмов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тет-а-тет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своїми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учнями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29ACC-C809-4228-A5E0-86DBDC5AA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005" r="8263" b="10100"/>
          <a:stretch/>
        </p:blipFill>
        <p:spPr>
          <a:xfrm>
            <a:off x="36656" y="10557"/>
            <a:ext cx="4168934" cy="3096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B2F3DA-1F9D-4046-9697-6E3250095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211FB8-2039-4C52-B052-EE4D64BB1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CD6A2E-8603-4D0E-BEF2-D480164E1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7730" r="4326" b="7730"/>
          <a:stretch/>
        </p:blipFill>
        <p:spPr>
          <a:xfrm>
            <a:off x="2871132" y="-68881"/>
            <a:ext cx="6272867" cy="42179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9421-F8BC-4E87-8B67-679DDC30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9497" y="-459432"/>
            <a:ext cx="5796135" cy="3312368"/>
          </a:xfrm>
        </p:spPr>
        <p:txBody>
          <a:bodyPr>
            <a:normAutofit/>
          </a:bodyPr>
          <a:lstStyle/>
          <a:p>
            <a:r>
              <a:rPr lang="uk-UA" sz="5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UA" sz="5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B170C-27F6-451D-864A-E6221A8CC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75522"/>
            <a:ext cx="3421405" cy="493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366ce38582ec45be7a5ff074451c4f7f3e2c60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Зона вчителя </vt:lpstr>
      <vt:lpstr>Презентация PowerPoint</vt:lpstr>
      <vt:lpstr>Осередок, який оснащений столом, стільцем, комп’ютером, полицями/ящиками, шафами для зберігання дидактичного матеріалу тощо.</vt:lpstr>
      <vt:lpstr>Зона вчителя – не просто стіл посеред класу. В першу чергу його розташування повинно бути таким, щоб можна було бачити все та слідкувати за кожним куточком класної кімнати.</vt:lpstr>
      <vt:lpstr>Мій оазис виглядає так</vt:lpstr>
      <vt:lpstr>Презентация PowerPoint</vt:lpstr>
      <vt:lpstr>ТЗН нашого класу ноутбук, колонки до ноутбука, принтер, ламінатор </vt:lpstr>
      <vt:lpstr>Презентация PowerPoint</vt:lpstr>
      <vt:lpstr>Дякую за увагу!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admin</cp:lastModifiedBy>
  <cp:revision>27</cp:revision>
  <dcterms:created xsi:type="dcterms:W3CDTF">2017-03-21T16:32:01Z</dcterms:created>
  <dcterms:modified xsi:type="dcterms:W3CDTF">2019-01-29T13:15:44Z</dcterms:modified>
</cp:coreProperties>
</file>