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492896"/>
            <a:ext cx="4320480" cy="4032448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uk-UA" dirty="0" smtClean="0">
              <a:solidFill>
                <a:srgbClr val="FF0000"/>
              </a:solidFill>
              <a:latin typeface="Impact" pitchFamily="34" charset="0"/>
            </a:endParaRPr>
          </a:p>
          <a:p>
            <a:r>
              <a:rPr lang="uk-UA" sz="4400" dirty="0" smtClean="0">
                <a:solidFill>
                  <a:srgbClr val="FF0000"/>
                </a:solidFill>
                <a:latin typeface="Impact" pitchFamily="34" charset="0"/>
              </a:rPr>
              <a:t>Дитяча  класна  </a:t>
            </a:r>
            <a:r>
              <a:rPr lang="uk-UA" sz="4400" dirty="0" smtClean="0">
                <a:solidFill>
                  <a:srgbClr val="FF0000"/>
                </a:solidFill>
                <a:latin typeface="Impact" pitchFamily="34" charset="0"/>
              </a:rPr>
              <a:t>бібліотечка</a:t>
            </a:r>
          </a:p>
          <a:p>
            <a:pPr>
              <a:spcBef>
                <a:spcPts val="0"/>
              </a:spcBef>
            </a:pP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 досвіду  роботи 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– методиста  </a:t>
            </a:r>
            <a:r>
              <a:rPr lang="uk-UA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Костенко В.М.</a:t>
            </a:r>
            <a:endParaRPr lang="ru-RU" sz="28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60649"/>
            <a:ext cx="4464496" cy="201622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Просянська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ЗОШ  І-ІІІ  ступенів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1 – А  клас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powerpointbase.com/uploads/posts/2014-06/thumbs/1403910194_255.jpg"/>
          <p:cNvPicPr/>
          <p:nvPr/>
        </p:nvPicPr>
        <p:blipFill>
          <a:blip r:embed="rId2" cstate="print"/>
          <a:srcRect r="57183"/>
          <a:stretch>
            <a:fillRect/>
          </a:stretch>
        </p:blipFill>
        <p:spPr bwMode="auto">
          <a:xfrm>
            <a:off x="179512" y="0"/>
            <a:ext cx="4248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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Осередок  НУШ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ÐÐ°ÑÑÐ¸Ð½ÐºÐ¸ Ð¿Ð¾ Ð·Ð°Ð¿ÑÐ¾ÑÑ ÐÐ°ÑÑÐ¸Ð½ÐºÐ¸ Ð´Ð¸ÑÑÑÐ° ÐºÐ»Ð°ÑÐ½Ð° Ð±ÑÐ±Ð»ÑÐ¾ÑÐµÑÐº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9598">
            <a:off x="335207" y="1199600"/>
            <a:ext cx="2661018" cy="2671227"/>
          </a:xfrm>
          <a:prstGeom prst="trapezoid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Ð°ÑÑÐ¸Ð½ÐºÐ¸ Ð´Ð¸ÑÑÑÐ° ÐºÐ»Ð°ÑÐ½Ð° Ð±ÑÐ±Ð»ÑÐ¾ÑÐµÑ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96752"/>
            <a:ext cx="4176464" cy="2016224"/>
          </a:xfrm>
          <a:prstGeom prst="flowChartPunchedTap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Ð°ÑÑÐ¸Ð½ÐºÐ¸ Ð´Ð¸ÑÑÑÐ° ÐºÐ»Ð°ÑÐ½Ð° Ð±ÑÐ±Ð»ÑÐ¾ÑÐµÑÐº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429000"/>
            <a:ext cx="3779912" cy="3204170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9" name="Рисунок 8" descr="ÐÐ°ÑÑÐ¸Ð½ÐºÐ¸ Ð¿Ð¾ Ð·Ð°Ð¿ÑÐ¾ÑÑ ÐºÐ°ÑÑÐ¸Ð½ÐºÐ° ÐºÐ½Ð¸Ð¶ÐºÐ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933056"/>
            <a:ext cx="3456384" cy="2520280"/>
          </a:xfrm>
          <a:prstGeom prst="pentagon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Ð°ÑÑÐ¸Ð½ÐºÐ¸ Ð¿Ð¾ Ð·Ð°Ð¿ÑÐ¾ÑÑ Ñ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уш 2\IMG_20190125_083611.jpg"/>
          <p:cNvPicPr/>
          <p:nvPr/>
        </p:nvPicPr>
        <p:blipFill>
          <a:blip r:embed="rId3" cstate="print"/>
          <a:srcRect t="11752" b="21286"/>
          <a:stretch>
            <a:fillRect/>
          </a:stretch>
        </p:blipFill>
        <p:spPr bwMode="auto">
          <a:xfrm rot="20489784">
            <a:off x="139642" y="161034"/>
            <a:ext cx="3964104" cy="3117188"/>
          </a:xfrm>
          <a:prstGeom prst="wedgeEllipseCallout">
            <a:avLst>
              <a:gd name="adj1" fmla="val 25327"/>
              <a:gd name="adj2" fmla="val 79469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нуш 2\IMG_20190125_083650.jpg"/>
          <p:cNvPicPr/>
          <p:nvPr/>
        </p:nvPicPr>
        <p:blipFill>
          <a:blip r:embed="rId4" cstate="print"/>
          <a:srcRect t="20621" b="7627"/>
          <a:stretch>
            <a:fillRect/>
          </a:stretch>
        </p:blipFill>
        <p:spPr bwMode="auto">
          <a:xfrm rot="1018301">
            <a:off x="5181059" y="168529"/>
            <a:ext cx="3802259" cy="3260242"/>
          </a:xfrm>
          <a:prstGeom prst="wedgeEllipseCallout">
            <a:avLst>
              <a:gd name="adj1" fmla="val -29725"/>
              <a:gd name="adj2" fmla="val 72142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Dell 500\Рабочий стол\фото нуш\IMG_20190128_1119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857628"/>
            <a:ext cx="3071834" cy="3000372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14884"/>
            <a:ext cx="2520107" cy="1944216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ºÐ°ÑÑÐ¸Ð½ÐºÐ° ÐºÐ½Ð¸Ð¶ÐºÐ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714884"/>
            <a:ext cx="2448272" cy="1944216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ÐÐ°ÑÑÐ¸Ð½ÐºÐ¸ Ð¿Ð¾ Ð·Ð°Ð¿ÑÐ¾ÑÑ Ñ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User\Desktop\нуш 2\IMG_20190125_083725.jpg"/>
          <p:cNvPicPr/>
          <p:nvPr/>
        </p:nvPicPr>
        <p:blipFill>
          <a:blip r:embed="rId3" cstate="print"/>
          <a:srcRect t="5231" b="15385"/>
          <a:stretch>
            <a:fillRect/>
          </a:stretch>
        </p:blipFill>
        <p:spPr bwMode="auto">
          <a:xfrm>
            <a:off x="467544" y="260648"/>
            <a:ext cx="3240360" cy="2880320"/>
          </a:xfrm>
          <a:prstGeom prst="snipRound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C:\Users\User\Desktop\нуш 2\IMG_20190125_083857.jpg"/>
          <p:cNvPicPr/>
          <p:nvPr/>
        </p:nvPicPr>
        <p:blipFill>
          <a:blip r:embed="rId4" cstate="print"/>
          <a:srcRect t="7430" b="6502"/>
          <a:stretch>
            <a:fillRect/>
          </a:stretch>
        </p:blipFill>
        <p:spPr bwMode="auto">
          <a:xfrm>
            <a:off x="5357818" y="285728"/>
            <a:ext cx="3312368" cy="2808312"/>
          </a:xfrm>
          <a:prstGeom prst="snipRound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User\Desktop\нуш 2\IMG_20190125_0840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448272" cy="3240360"/>
          </a:xfrm>
          <a:prstGeom prst="snipRound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ºÐ°ÑÑÐ¸Ð½ÐºÐ° ÐºÐ½Ð¸Ð¶ÐºÐ¸"/>
          <p:cNvPicPr/>
          <p:nvPr/>
        </p:nvPicPr>
        <p:blipFill>
          <a:blip r:embed="rId6" cstate="print"/>
          <a:srcRect t="4895" r="8800" b="4371"/>
          <a:stretch>
            <a:fillRect/>
          </a:stretch>
        </p:blipFill>
        <p:spPr bwMode="auto">
          <a:xfrm>
            <a:off x="3203848" y="3284984"/>
            <a:ext cx="2592288" cy="3168352"/>
          </a:xfrm>
          <a:prstGeom prst="diamond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Dell 500\Рабочий стол\фото нуш\IMG_20190128_112041.jpg"/>
          <p:cNvPicPr/>
          <p:nvPr/>
        </p:nvPicPr>
        <p:blipFill>
          <a:blip r:embed="rId7" cstate="print"/>
          <a:srcRect b="7913"/>
          <a:stretch>
            <a:fillRect/>
          </a:stretch>
        </p:blipFill>
        <p:spPr bwMode="auto">
          <a:xfrm>
            <a:off x="6286512" y="3357562"/>
            <a:ext cx="2428892" cy="3286148"/>
          </a:xfrm>
          <a:prstGeom prst="snipRound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Arial Black" pitchFamily="34" charset="0"/>
              </a:rPr>
              <a:t>Хочеться  бачити  читаючих  дітей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2664296" cy="2016224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ºÐ°ÑÑÐ¸Ð½ÐºÐ¸ ÑÐ¸ÑÐ°ÑÑÐ¸Ñ ÑÑÐ¼ÐµÐ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09120"/>
            <a:ext cx="2736304" cy="2042914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2592288" cy="1944216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2621915" cy="2016224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228183" y="4509120"/>
            <a:ext cx="2664295" cy="2016224"/>
          </a:xfrm>
          <a:prstGeom prst="round2DiagRect">
            <a:avLst>
              <a:gd name="adj1" fmla="val 16667"/>
              <a:gd name="adj2" fmla="val 0"/>
            </a:avLst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ÐºÐ°ÑÑÐ¸Ð½ÐºÐ¸ ÑÐ¸ÑÐ°ÑÑÐ¸Ñ ÑÑÐ¼ÐµÐ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628800"/>
            <a:ext cx="2715766" cy="1944216"/>
          </a:xfrm>
          <a:prstGeom prst="round2Diag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ÐºÐ°ÑÑÐ¸Ð½ÐºÐ¸ ÐºÐ½Ð¸Ð³Ð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0000"/>
                </a:solidFill>
                <a:latin typeface="Impact" pitchFamily="34" charset="0"/>
              </a:rPr>
              <a:t>Дякую  за  увагу !</a:t>
            </a:r>
            <a:endParaRPr lang="ru-RU" sz="6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Просянська  ЗОШ  І-ІІІ  ступенів 1 – А  клас</vt:lpstr>
      <vt:lpstr>Осередок  НУШ</vt:lpstr>
      <vt:lpstr>Слайд 3</vt:lpstr>
      <vt:lpstr>Слайд 4</vt:lpstr>
      <vt:lpstr>Хочеться  бачити  читаючих  дітей</vt:lpstr>
      <vt:lpstr>Дякую  за 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Просянська  ЗОШ І – ІІІ  ступенів Дитяча  класна   бібліотечка </dc:title>
  <dc:creator>User</dc:creator>
  <cp:lastModifiedBy>Админ</cp:lastModifiedBy>
  <cp:revision>16</cp:revision>
  <dcterms:created xsi:type="dcterms:W3CDTF">2019-01-27T07:56:32Z</dcterms:created>
  <dcterms:modified xsi:type="dcterms:W3CDTF">2019-01-28T12:31:34Z</dcterms:modified>
</cp:coreProperties>
</file>