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18" autoAdjust="0"/>
  </p:normalViewPr>
  <p:slideViewPr>
    <p:cSldViewPr>
      <p:cViewPr>
        <p:scale>
          <a:sx n="66" d="100"/>
          <a:sy n="66" d="100"/>
        </p:scale>
        <p:origin x="-9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4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4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8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1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1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8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3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7D78-C18C-4C09-85E5-77D81A4C46B3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4A76-092F-4D63-855B-AB11A68D4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ru-RU" sz="3100" b="1" i="1" dirty="0" err="1" smtClean="0">
                <a:solidFill>
                  <a:srgbClr val="7030A0"/>
                </a:solidFill>
              </a:rPr>
              <a:t>Презентація</a:t>
            </a: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r>
              <a:rPr lang="ru-RU" sz="3100" b="1" i="1" dirty="0" err="1" smtClean="0">
                <a:solidFill>
                  <a:srgbClr val="7030A0"/>
                </a:solidFill>
              </a:rPr>
              <a:t>досвіду</a:t>
            </a: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r>
              <a:rPr lang="ru-RU" sz="3100" b="1" i="1" dirty="0" err="1" smtClean="0">
                <a:solidFill>
                  <a:srgbClr val="7030A0"/>
                </a:solidFill>
              </a:rPr>
              <a:t>роботи</a:t>
            </a: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err="1" smtClean="0">
                <a:solidFill>
                  <a:srgbClr val="7030A0"/>
                </a:solidFill>
              </a:rPr>
              <a:t>вчителя</a:t>
            </a:r>
            <a:r>
              <a:rPr lang="ru-RU" sz="3100" b="1" i="1" dirty="0" smtClean="0">
                <a:solidFill>
                  <a:srgbClr val="7030A0"/>
                </a:solidFill>
              </a:rPr>
              <a:t> 1 </a:t>
            </a:r>
            <a:r>
              <a:rPr lang="ru-RU" sz="3100" b="1" i="1" dirty="0" err="1" smtClean="0">
                <a:solidFill>
                  <a:srgbClr val="7030A0"/>
                </a:solidFill>
              </a:rPr>
              <a:t>класу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</a:t>
            </a:r>
            <a:r>
              <a:rPr lang="ru-RU" sz="3100" b="1" i="1" dirty="0" err="1" smtClean="0">
                <a:solidFill>
                  <a:srgbClr val="7030A0"/>
                </a:solidFill>
              </a:rPr>
              <a:t>Новоселівського</a:t>
            </a:r>
            <a:r>
              <a:rPr lang="ru-RU" sz="3100" b="1" i="1" dirty="0" smtClean="0">
                <a:solidFill>
                  <a:srgbClr val="7030A0"/>
                </a:solidFill>
              </a:rPr>
              <a:t> НВК «ЗОШ І-ІІ ст. – ДНЗ» </a:t>
            </a: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Шибецької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Галини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Олексіївни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 </a:t>
            </a:r>
            <a:r>
              <a:rPr lang="ru-RU" sz="2400" b="1" dirty="0" smtClean="0"/>
              <a:t>« </a:t>
            </a:r>
            <a:r>
              <a:rPr lang="ru-RU" sz="2400" b="1" dirty="0" err="1" smtClean="0"/>
              <a:t>Щодо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створення</a:t>
            </a:r>
            <a:r>
              <a:rPr lang="ru-RU" sz="2400" b="1" dirty="0" smtClean="0"/>
              <a:t> комфортного </a:t>
            </a:r>
            <a:r>
              <a:rPr lang="ru-RU" sz="2400" b="1" dirty="0" err="1" smtClean="0"/>
              <a:t>соціалізуючого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освітнього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середовища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вільного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розвитку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творчої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особистості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дитини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6400800" cy="17526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«Змінні тематичні осередки, в яких розміщуються дошки/</a:t>
            </a:r>
            <a:r>
              <a:rPr lang="uk-UA" b="1" dirty="0" err="1" smtClean="0">
                <a:solidFill>
                  <a:srgbClr val="002060"/>
                </a:solidFill>
              </a:rPr>
              <a:t>фліпчарти</a:t>
            </a:r>
            <a:r>
              <a:rPr lang="uk-UA" b="1" dirty="0" smtClean="0">
                <a:solidFill>
                  <a:srgbClr val="002060"/>
                </a:solidFill>
              </a:rPr>
              <a:t>/ стенди тощо».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29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силий\Desktop\1 класс 2019\IMG_4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7" y="198895"/>
            <a:ext cx="3929418" cy="2946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Василий\Desktop\1 класс 2019\IMG_4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84" y="3501008"/>
            <a:ext cx="393661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C:\Users\Василий\Desktop\1 класс 2019\IMG_4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51" y="198895"/>
            <a:ext cx="3987211" cy="299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9" name="Picture 7" descr="C:\Users\Василий\Desktop\1 класс 2019\IMG_44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7" y="3501008"/>
            <a:ext cx="4092237" cy="3069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4365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2429" y="485505"/>
            <a:ext cx="4248472" cy="3600400"/>
          </a:xfrm>
        </p:spPr>
        <p:txBody>
          <a:bodyPr>
            <a:normAutofit/>
          </a:bodyPr>
          <a:lstStyle/>
          <a:p>
            <a:pPr algn="l"/>
            <a:r>
              <a:rPr lang="uk-UA" sz="2800" b="1" i="1" dirty="0" smtClean="0">
                <a:solidFill>
                  <a:srgbClr val="C00000"/>
                </a:solidFill>
                <a:latin typeface="Garamond" pitchFamily="18" charset="0"/>
              </a:rPr>
              <a:t>Правильно </a:t>
            </a:r>
            <a:r>
              <a:rPr lang="uk-UA" sz="2800" b="1" i="1" dirty="0" err="1" smtClean="0">
                <a:solidFill>
                  <a:srgbClr val="C00000"/>
                </a:solidFill>
                <a:latin typeface="Garamond" pitchFamily="18" charset="0"/>
              </a:rPr>
              <a:t>облаштоване</a:t>
            </a:r>
            <a:r>
              <a:rPr lang="uk-UA" sz="2800" b="1" i="1" dirty="0" smtClean="0">
                <a:solidFill>
                  <a:srgbClr val="C00000"/>
                </a:solidFill>
                <a:latin typeface="Garamond" pitchFamily="18" charset="0"/>
              </a:rPr>
              <a:t> освітнє середовище – запорука комфортного перебування учнів у школі</a:t>
            </a:r>
            <a:r>
              <a:rPr lang="uk-UA" sz="3200" b="1" i="1" dirty="0" smtClean="0">
                <a:solidFill>
                  <a:srgbClr val="C00000"/>
                </a:solidFill>
                <a:latin typeface="Garamond" pitchFamily="18" charset="0"/>
              </a:rPr>
              <a:t>. </a:t>
            </a:r>
            <a:endParaRPr lang="ru-RU" sz="32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1"/>
          <a:stretch/>
        </p:blipFill>
        <p:spPr>
          <a:xfrm>
            <a:off x="827584" y="476671"/>
            <a:ext cx="3384376" cy="4845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0" b="8572"/>
          <a:stretch/>
        </p:blipFill>
        <p:spPr>
          <a:xfrm>
            <a:off x="5508104" y="3699385"/>
            <a:ext cx="2534725" cy="28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367" y="188639"/>
            <a:ext cx="8229600" cy="1161689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</a:rPr>
              <a:t>Подібних чудес не було ще ніколи.</a:t>
            </a:r>
            <a:br>
              <a:rPr lang="uk-UA" sz="2800" b="1" i="1" dirty="0" smtClean="0">
                <a:solidFill>
                  <a:srgbClr val="C00000"/>
                </a:solidFill>
              </a:rPr>
            </a:br>
            <a:r>
              <a:rPr lang="uk-UA" sz="2800" b="1" i="1" dirty="0" err="1" smtClean="0">
                <a:solidFill>
                  <a:srgbClr val="C00000"/>
                </a:solidFill>
              </a:rPr>
              <a:t>Лунай</a:t>
            </a:r>
            <a:r>
              <a:rPr lang="uk-UA" sz="2800" b="1" i="1" dirty="0" smtClean="0">
                <a:solidFill>
                  <a:srgbClr val="C00000"/>
                </a:solidFill>
              </a:rPr>
              <a:t>, наш дзвіночку, запрошуй до школи.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Василий\Desktop\1 класс 2019\25042012(00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85" y="1390303"/>
            <a:ext cx="2880320" cy="257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Василий\Desktop\1 класс 2019\IMG_43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409750"/>
            <a:ext cx="3162993" cy="2593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Василий\Desktop\1 класс 2019\IMG_4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456384" cy="263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4924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00B050"/>
                </a:solidFill>
              </a:rPr>
              <a:t>Коли у класі є порозуміння, прийдуть знання, формуються уміння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Василий\Desktop\1 класс 2019\IMG_20181207_083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85" y="1628800"/>
            <a:ext cx="2696831" cy="3347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силий\Desktop\1 класс 2019\IMG_4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5237"/>
            <a:ext cx="4194692" cy="30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силий\Desktop\1 класс 2019\IMG_4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06" y="3933056"/>
            <a:ext cx="3651696" cy="2798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1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096344" cy="39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0"/>
          <a:stretch/>
        </p:blipFill>
        <p:spPr bwMode="auto">
          <a:xfrm>
            <a:off x="1248070" y="510027"/>
            <a:ext cx="3251922" cy="36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6" b="17282"/>
          <a:stretch/>
        </p:blipFill>
        <p:spPr bwMode="auto">
          <a:xfrm>
            <a:off x="2699792" y="3645024"/>
            <a:ext cx="4248658" cy="27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33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                                                           </a:t>
            </a:r>
            <a:endParaRPr lang="ru-RU" dirty="0"/>
          </a:p>
        </p:txBody>
      </p:sp>
      <p:pic>
        <p:nvPicPr>
          <p:cNvPr id="3074" name="Picture 2" descr="C:\Users\Василий\Desktop\1 класс 2019\IMG_45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7"/>
          <a:stretch/>
        </p:blipFill>
        <p:spPr bwMode="auto">
          <a:xfrm>
            <a:off x="3397160" y="548680"/>
            <a:ext cx="2813759" cy="1829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силий\Desktop\1 класс 2019\IMG_4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6" y="1073987"/>
            <a:ext cx="2489868" cy="204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силий\Desktop\1 класс 2019\IMG_44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3"/>
          <a:stretch/>
        </p:blipFill>
        <p:spPr bwMode="auto">
          <a:xfrm>
            <a:off x="566060" y="1100190"/>
            <a:ext cx="2614748" cy="163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асилий\Desktop\1 класс 2019\IMG_44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6" y="3636257"/>
            <a:ext cx="2489868" cy="222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асилий\Desktop\1 класс 2019\IMG_44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1" y="3501008"/>
            <a:ext cx="2623218" cy="215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Василий\Desktop\1 класс 2019\IMG_44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42" y="2971070"/>
            <a:ext cx="2695927" cy="217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4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0070C0"/>
                </a:solidFill>
                <a:latin typeface="Century Gothic" pitchFamily="34" charset="0"/>
              </a:rPr>
              <a:t>Змінні тематичні осередки</a:t>
            </a:r>
            <a:endParaRPr lang="ru-RU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79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098" name="Picture 2" descr="C:\Users\Василий\Desktop\1 класс 2019\IMG_4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4837"/>
            <a:ext cx="3240360" cy="243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Василий\Desktop\1 класс 2019\IMG_4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7" y="1177671"/>
            <a:ext cx="326451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Василий\Desktop\1 класс 2019\IMG_4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695">
            <a:off x="175278" y="3966349"/>
            <a:ext cx="3154423" cy="2365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силий\Desktop\1 класс 2019\IMG_4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035">
            <a:off x="5916452" y="4089193"/>
            <a:ext cx="2907546" cy="218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асилий\Desktop\1 класс 2019\IMG_44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64" y="4035333"/>
            <a:ext cx="3051177" cy="2288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2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</a:t>
            </a:r>
            <a:endParaRPr lang="ru-RU" dirty="0"/>
          </a:p>
        </p:txBody>
      </p:sp>
      <p:pic>
        <p:nvPicPr>
          <p:cNvPr id="5122" name="Picture 2" descr="C:\Users\Василий\Desktop\1 класс 2019\IMG_4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0" y="332656"/>
            <a:ext cx="345654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асилий\Desktop\1 класс 2019\IMG_4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75" y="332656"/>
            <a:ext cx="3426232" cy="25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асилий\Desktop\1 класс 2019\IMG_4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0" y="3272868"/>
            <a:ext cx="2882480" cy="21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асилий\Desktop\1 класс 2019\IMG_4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78" y="4463521"/>
            <a:ext cx="2831794" cy="21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асилий\Desktop\1 класс 2019\IMG_45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17" y="2671193"/>
            <a:ext cx="2253915" cy="16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Василий\Desktop\1 класс 2019\IMG_45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583986" cy="19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6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Василий\Desktop\1 класс 2019\IMG_4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889">
            <a:off x="6059157" y="516649"/>
            <a:ext cx="2775462" cy="208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C:\Users\Василий\Desktop\1 класс 2019\IMG_4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178">
            <a:off x="358246" y="3671769"/>
            <a:ext cx="2868820" cy="215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C:\Users\Василий\Desktop\1 класс 2019\IMG_4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7126">
            <a:off x="5589197" y="3292085"/>
            <a:ext cx="3715380" cy="278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1" name="Picture 7" descr="C:\Users\Василий\Desktop\1 класс 2019\IMG_4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52" y="620688"/>
            <a:ext cx="2980855" cy="2589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36" y="3609232"/>
            <a:ext cx="2869485" cy="215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550">
            <a:off x="1578570" y="5166928"/>
            <a:ext cx="2353599" cy="176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Василий\Desktop\1 класс 2019\IMG_45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0113">
            <a:off x="51545" y="680597"/>
            <a:ext cx="3617061" cy="2712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498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силий\Desktop\1 класс 2019\IMG_45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/>
          <a:stretch/>
        </p:blipFill>
        <p:spPr bwMode="auto">
          <a:xfrm>
            <a:off x="924009" y="3745745"/>
            <a:ext cx="3486784" cy="2350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асилий\Desktop\1 класс 2019\IMG_4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5561"/>
            <a:ext cx="3744415" cy="2808184"/>
          </a:xfrm>
          <a:prstGeom prst="round2DiagRect">
            <a:avLst>
              <a:gd name="adj1" fmla="val 0"/>
              <a:gd name="adj2" fmla="val 2166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Василий\Desktop\1 класс 2019\IMG_4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81" y="474871"/>
            <a:ext cx="3426240" cy="2569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Василий\Desktop\1 класс 2019\IMG_44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16425" cy="2862190"/>
          </a:xfrm>
          <a:prstGeom prst="round2DiagRect">
            <a:avLst>
              <a:gd name="adj1" fmla="val 0"/>
              <a:gd name="adj2" fmla="val 2866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799" y="2302430"/>
            <a:ext cx="2296840" cy="1722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03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9000">
        <p14:ripple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52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Презентація досвіду роботи  вчителя 1 класу  Новоселівського НВК «ЗОШ І-ІІ ст. – ДНЗ»  Шибецької Галини Олексіївни  « Щодо створення комфортного соціалізуючого освітнього середовища для вільного розвитку творчої особистості дитини».</vt:lpstr>
      <vt:lpstr>Подібних чудес не було ще ніколи. Лунай, наш дзвіночку, запрошуй до школи.</vt:lpstr>
      <vt:lpstr>Коли у класі є порозуміння, прийдуть знання, формуються уміння</vt:lpstr>
      <vt:lpstr>Презентация PowerPoint</vt:lpstr>
      <vt:lpstr>Презентация PowerPoint</vt:lpstr>
      <vt:lpstr>Змінні тематичні осередки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Правильно облаштоване освітнє середовище – запорука комфортного перебування учнів у школі.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 вчителя 1 класу Новоселівського НВК «ЗОШ І-ІІ ст. – ДНЗ» щодо створення комфортного соціалізуючого освітнього середовища для вільного розвитку творчої особистості дитини».</dc:title>
  <dc:creator>Галина Шибецкая</dc:creator>
  <cp:keywords>Новоселівський НВК</cp:keywords>
  <cp:lastModifiedBy>Пользователь Windows</cp:lastModifiedBy>
  <cp:revision>41</cp:revision>
  <dcterms:created xsi:type="dcterms:W3CDTF">2019-01-28T17:12:06Z</dcterms:created>
  <dcterms:modified xsi:type="dcterms:W3CDTF">2019-01-29T10:20:59Z</dcterms:modified>
</cp:coreProperties>
</file>