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4024" r:id="rId2"/>
    <p:sldMasterId id="2147484078" r:id="rId3"/>
    <p:sldMasterId id="2147484161" r:id="rId4"/>
    <p:sldMasterId id="2147484185" r:id="rId5"/>
    <p:sldMasterId id="2147484233" r:id="rId6"/>
  </p:sldMasterIdLst>
  <p:sldIdLst>
    <p:sldId id="256" r:id="rId7"/>
    <p:sldId id="263" r:id="rId8"/>
    <p:sldId id="257" r:id="rId9"/>
    <p:sldId id="258" r:id="rId10"/>
    <p:sldId id="266" r:id="rId11"/>
    <p:sldId id="261" r:id="rId12"/>
    <p:sldId id="260" r:id="rId13"/>
    <p:sldId id="265" r:id="rId14"/>
    <p:sldId id="264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72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01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1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92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3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66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00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57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077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63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3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84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12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655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02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3208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591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382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23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19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42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7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20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05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15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00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1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39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77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994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710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519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078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87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3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351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700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47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8018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435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697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963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67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94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338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4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72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8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67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766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42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84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70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60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1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26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92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879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46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819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42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115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843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908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04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9071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112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0263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015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37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873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173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8017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18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040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3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2857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362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95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04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7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2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0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45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84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65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25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E8FE43E-7C92-43B1-9B12-0322D37D00AF}" type="datetimeFigureOut">
              <a:rPr lang="ru-RU" smtClean="0"/>
              <a:pPr/>
              <a:t>вт 29.01.19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E6BC22-0518-4580-BE35-DDB45A7259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16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  <p:sldLayoutId id="21474842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555" r="3706"/>
          <a:stretch/>
        </p:blipFill>
        <p:spPr>
          <a:xfrm>
            <a:off x="0" y="0"/>
            <a:ext cx="1223310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88644" y="1407885"/>
            <a:ext cx="5808257" cy="5950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Куточок</a:t>
            </a:r>
            <a:r>
              <a:rPr lang="ru-RU" sz="400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живої</a:t>
            </a:r>
            <a:r>
              <a:rPr lang="ru-RU" sz="400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природи</a:t>
            </a:r>
            <a:r>
              <a:rPr lang="ru-RU" sz="400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</a:t>
            </a:r>
            <a:r>
              <a:rPr lang="ru-RU" sz="400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класу</a:t>
            </a:r>
            <a:endParaRPr lang="ru-RU" sz="400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7372" y="5921830"/>
            <a:ext cx="11606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Катеринівська</a:t>
            </a:r>
            <a:r>
              <a:rPr lang="uk-U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ЗОШ І-ІІІ ступенів</a:t>
            </a:r>
            <a:endParaRPr lang="ru-RU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Вчитель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ru-RU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Саєнко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О.А.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99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70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3" y="254576"/>
            <a:ext cx="6644840" cy="62847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50137" y="1108361"/>
            <a:ext cx="4215392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Куточок</a:t>
            </a:r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природи</a:t>
            </a:r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 </a:t>
            </a:r>
            <a:r>
              <a:rPr lang="ru-RU" sz="2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класі</a:t>
            </a:r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– </a:t>
            </a:r>
          </a:p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важливе освітнє середовище,</a:t>
            </a:r>
          </a:p>
          <a:p>
            <a:pPr algn="ctr"/>
            <a:r>
              <a:rPr lang="uk-UA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яке сприяє вільному розвитку творчої особистості дитини.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640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578" y="3625066"/>
            <a:ext cx="4969942" cy="2795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29" y="335751"/>
            <a:ext cx="5228837" cy="2667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29" y="3625066"/>
            <a:ext cx="5228837" cy="2941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578" y="434719"/>
            <a:ext cx="4969942" cy="2901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4418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123" y="488019"/>
            <a:ext cx="5862918" cy="4255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7" y="450852"/>
            <a:ext cx="5674156" cy="4255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53889" y="4903711"/>
            <a:ext cx="9297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Синоптичне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</a:t>
            </a:r>
            <a:r>
              <a:rPr lang="uk-UA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ідомлення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492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503" y="212142"/>
            <a:ext cx="3600557" cy="5396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281" y="212142"/>
            <a:ext cx="3725699" cy="5404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37188" y="5616406"/>
            <a:ext cx="48221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Догляд за </a:t>
            </a:r>
            <a:r>
              <a:rPr lang="ru-RU" sz="40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вкітами</a:t>
            </a:r>
            <a:r>
              <a:rPr lang="ru-R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155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8577"/>
          <a:stretch/>
        </p:blipFill>
        <p:spPr>
          <a:xfrm>
            <a:off x="5193442" y="3723919"/>
            <a:ext cx="2384994" cy="316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705" y="3723919"/>
            <a:ext cx="4677736" cy="3134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0437" y="3812452"/>
            <a:ext cx="4060730" cy="304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472544" y="1411925"/>
            <a:ext cx="65469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Акція</a:t>
            </a:r>
            <a:r>
              <a:rPr lang="ru-RU" sz="2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 </a:t>
            </a:r>
            <a:r>
              <a:rPr lang="ru-RU" sz="28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Допомога</a:t>
            </a:r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птахам </a:t>
            </a:r>
            <a:r>
              <a:rPr lang="ru-RU" sz="28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взимку</a:t>
            </a:r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»</a:t>
            </a:r>
            <a:endParaRPr lang="ru-RU" sz="2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64" y="0"/>
            <a:ext cx="4769617" cy="357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4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914" y="885217"/>
            <a:ext cx="4948449" cy="285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4139" y="3932970"/>
            <a:ext cx="2156910" cy="287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0930" y="3813590"/>
            <a:ext cx="2212207" cy="294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56921" y="34999"/>
            <a:ext cx="64572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 </a:t>
            </a:r>
            <a:r>
              <a:rPr lang="ru-RU" sz="40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мален</a:t>
            </a:r>
            <a:r>
              <a:rPr lang="uk-UA" sz="40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ькі</a:t>
            </a:r>
            <a:r>
              <a:rPr lang="uk-UA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дослідники</a:t>
            </a:r>
            <a:endParaRPr lang="ru-RU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436" y="820483"/>
            <a:ext cx="5079077" cy="293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600" y="3735992"/>
            <a:ext cx="5043469" cy="310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50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1378" name="Picture 2" descr="C:\Users\Мама Лена\Desktop\Метел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 descr="ÐÐ°ÑÑÐ¸Ð½ÐºÐ¸ Ð¿Ð¾ Ð·Ð°Ð¿ÑÐ¾ÑÑ ÑÐ¾ÑÐ¾ Ð¿ÑÐ¸ÑÐ¾Ð´Ð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29903" y="3401081"/>
            <a:ext cx="84968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Щоб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зберегти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землю, природу,</a:t>
            </a:r>
          </a:p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Треба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її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полюбити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</a:t>
            </a:r>
          </a:p>
          <a:p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Щоб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полюбити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треба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пізнати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Пізнавши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–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неможливо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не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полюбити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       </a:t>
            </a:r>
          </a:p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            М.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Пришвін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6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245</TotalTime>
  <Words>77</Words>
  <Application>Microsoft Office PowerPoint</Application>
  <PresentationFormat>Широкоэкранный</PresentationFormat>
  <Paragraphs>18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10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Corbel</vt:lpstr>
      <vt:lpstr>Rockwell</vt:lpstr>
      <vt:lpstr>Trebuchet MS</vt:lpstr>
      <vt:lpstr>Wingdings 2</vt:lpstr>
      <vt:lpstr>Wingdings 3</vt:lpstr>
      <vt:lpstr>HDOfficeLightV0</vt:lpstr>
      <vt:lpstr>Ион</vt:lpstr>
      <vt:lpstr>Аспект</vt:lpstr>
      <vt:lpstr>Базис</vt:lpstr>
      <vt:lpstr>Gallery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27</cp:revision>
  <dcterms:created xsi:type="dcterms:W3CDTF">2019-01-27T13:57:24Z</dcterms:created>
  <dcterms:modified xsi:type="dcterms:W3CDTF">2019-01-29T19:42:17Z</dcterms:modified>
</cp:coreProperties>
</file>