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xyygpKbDS1y8pTjXWy83VS8rMS9fLSy3RL8mwz0yx9fcM0DMuNSlIcndyjshx987NqsjPrkw3dwz0SHS1UEvMLbAutzUyNgCzMmwNzSGsomJbQzCjIDnHNgUMwNx8W1OIMNBoQz1D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SAM_5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86256"/>
            <a:ext cx="319186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572560" cy="423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Змінні</a:t>
            </a:r>
            <a:r>
              <a:rPr lang="ru-RU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6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тематичні</a:t>
            </a:r>
            <a:r>
              <a:rPr lang="ru-RU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6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осередки</a:t>
            </a:r>
            <a:endParaRPr lang="ru-RU" sz="9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endParaRPr lang="ru-RU" sz="9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умовах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нової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української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школи</a:t>
            </a:r>
            <a:endParaRPr lang="ru-RU" sz="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endParaRPr lang="ru-RU" sz="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Як </a:t>
            </a:r>
            <a:r>
              <a:rPr lang="ru-RU" sz="2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засіб</a:t>
            </a:r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комфортного </a:t>
            </a:r>
            <a:r>
              <a:rPr lang="ru-RU" sz="2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соціалізуючого</a:t>
            </a:r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Освітнього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середовища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Для </a:t>
            </a:r>
            <a:r>
              <a:rPr lang="ru-RU" sz="2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вільного</a:t>
            </a:r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розвитку</a:t>
            </a:r>
            <a:endParaRPr lang="ru-RU" sz="20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Творчої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особистості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дитини</a:t>
            </a:r>
            <a:endParaRPr lang="ru-RU" sz="2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641" y="4795921"/>
            <a:ext cx="44403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Вчитель</a:t>
            </a:r>
            <a:r>
              <a:rPr lang="ru-RU" sz="32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 </a:t>
            </a:r>
            <a:r>
              <a:rPr lang="ru-RU" sz="32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класу</a:t>
            </a:r>
            <a:endParaRPr lang="ru-RU" sz="32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32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Березівської</a:t>
            </a:r>
            <a:r>
              <a:rPr lang="ru-RU" sz="32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ЗОШ</a:t>
            </a:r>
          </a:p>
          <a:p>
            <a:r>
              <a:rPr lang="ru-RU" sz="32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І-ІІІ </a:t>
            </a:r>
            <a:r>
              <a:rPr lang="ru-RU" sz="32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ступенів</a:t>
            </a:r>
            <a:endParaRPr lang="ru-RU" sz="32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3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ТАРАНЕНКО Л.В.</a:t>
            </a:r>
            <a:endParaRPr lang="ru-RU" sz="32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643446"/>
            <a:ext cx="2929092" cy="1951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93" y="4643446"/>
            <a:ext cx="2893237" cy="19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6108" y="142852"/>
            <a:ext cx="289504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71470" y="1471088"/>
            <a:ext cx="77153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Нова українська школа</a:t>
            </a:r>
          </a:p>
          <a:p>
            <a:pPr algn="ctr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– це школа, до якої приємно </a:t>
            </a: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ходити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учням. Тут прислухаються до </a:t>
            </a: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їхньої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думки, вчать критично мислити, не боятись висловлювати власну думку та бути відповідальними громадянами. Водночас батькам теж подобається відвідувати цю школу, адже тут панують співпраця та взаєморозуміння.</a:t>
            </a:r>
            <a:endParaRPr lang="uk-UA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nachalo4ka.ru/wp-content/uploads/2014/08/shkolnyiy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05910" y="2214554"/>
            <a:ext cx="173809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00227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643446"/>
            <a:ext cx="2904561" cy="193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79" y="3071810"/>
            <a:ext cx="300039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000496" y="1680038"/>
            <a:ext cx="514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Згідно з концепцією НУШ та рекомендаціями МОН, у кожному класі має бути 8 навчальних зон, однією з яких є змінний </a:t>
            </a:r>
            <a:r>
              <a:rPr lang="uk-UA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ТЕМАТИЧНИЙ ОСЕРЕДОК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nachalo4ka.ru/wp-content/uploads/2014/08/portfeli-shkolnyie-prinadlezhnos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15008" y="0"/>
            <a:ext cx="1643074" cy="16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razdnik-skazka.com/images/sodruzhestvo-skazochny-prazdn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643447"/>
            <a:ext cx="3786214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57562"/>
            <a:ext cx="2214578" cy="332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974" y="3000372"/>
            <a:ext cx="300227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357562"/>
            <a:ext cx="2214578" cy="332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ÐºÐ°ÑÑÐ¸Ð½ÐºÐ¸ png ÑÐºÐ¾Ð»ÑÐ½Ñ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1374059" cy="27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materinstvo.ru/content/article_images/articles_12501/puiple-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0"/>
            <a:ext cx="2500298" cy="2456347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42976" y="1357298"/>
            <a:ext cx="67865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зручний і певною мірою гнучкий простір, який може легко трансформуватися від теми до теми. Отже, без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стендів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дошок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фліпчартів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просто не обійтися.</a:t>
            </a:r>
            <a:endParaRPr kumimoji="0" lang="uk-UA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71736" y="357166"/>
            <a:ext cx="5715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дошках можна розміщувати фактично будь-яку інформацію.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00174"/>
            <a:ext cx="219475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686" y="1428736"/>
            <a:ext cx="28399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57039"/>
            <a:ext cx="4214842" cy="287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1500174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Наприклад, тут </a:t>
            </a:r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ідеальне </a:t>
            </a:r>
            <a:r>
              <a:rPr lang="uk-UA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місце для плаката з алфавітом, а компанію йому по черзі можуть складати малюнки літер, які ви саме зараз вивчаєте з учнями. </a:t>
            </a:r>
            <a:endParaRPr lang="uk-UA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nachalo4ka.ru/wp-content/uploads/2014/08/globus-kolokolchik-knig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857628"/>
            <a:ext cx="26054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img1.liveinternet.ru/images/attach/d/1/130/265/130265531_hello_html_36e872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3286148" cy="18097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7422" y="285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На стендах так само можуть розміщуватися плакати з цифрами, днями тижня, назвами місяців, явищ природи тощо. </a:t>
            </a:r>
            <a:endParaRPr lang="uk-UA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305183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286016" cy="343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203216"/>
            <a:ext cx="3109016" cy="208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http://nachalo4ka.ru/wp-content/uploads/2014/08/shkolnyiy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98936" y="0"/>
            <a:ext cx="22450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00298" y="4572008"/>
            <a:ext cx="5000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потреби діти можуть у будь-яку мить підійти до стендів та усе добре роздивитися і, як наслідок, краще запам’ятати.</a:t>
            </a:r>
            <a:endParaRPr kumimoji="0" lang="uk-UA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www.hkmuzikadam.com/image/cache/catalog/atf_teacher_holding_hands-375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143404" cy="22145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1724087"/>
            <a:ext cx="5357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Саме у цьому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осередку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можна розмістити і куточок творчості,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і календар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погоди. </a:t>
            </a:r>
            <a:endParaRPr lang="uk-UA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3714752"/>
            <a:ext cx="4464874" cy="297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2664525" cy="250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ÐÐ°ÑÑÐ¸Ð½ÐºÐ¸ Ð¿Ð¾ Ð·Ð°Ð¿ÑÐ¾ÑÑ Ð°Ð½ÑÐ¼Ð°ÑÑÑ Ð´ÑÑÐ¸ Ð² ÑÐºÐ¾Ð»Ñ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429132"/>
            <a:ext cx="1638089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14612" y="214290"/>
            <a:ext cx="6215106" cy="337113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дивлячись на те, що цей осередок безпосередньо стосується освітнього процесу, він має бути оформлений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креативно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Так, щоб учні самі хотіли підійти ближче та усе роздивитися. Тож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шкодуйте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ЯСКРАВИХ КОЛЬОРІВ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uk-UA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582889" cy="172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876"/>
            <a:ext cx="2582889" cy="172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643314"/>
            <a:ext cx="2641587" cy="175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3714752"/>
            <a:ext cx="2581275" cy="172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144559"/>
            <a:ext cx="2571768" cy="171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143512"/>
            <a:ext cx="2573340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фон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8671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71670" y="2071678"/>
            <a:ext cx="58961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8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ДЯКУЮ</a:t>
            </a:r>
          </a:p>
          <a:p>
            <a:pPr algn="ctr"/>
            <a:r>
              <a:rPr kumimoji="0" lang="uk-UA" sz="8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 УВАГУ!</a:t>
            </a:r>
            <a:endParaRPr lang="uk-UA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4" descr="http://www.playcast.ru/uploads/2014/05/27/873306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71942"/>
            <a:ext cx="2740701" cy="2786058"/>
          </a:xfrm>
          <a:prstGeom prst="rect">
            <a:avLst/>
          </a:prstGeom>
          <a:noFill/>
        </p:spPr>
      </p:pic>
      <p:pic>
        <p:nvPicPr>
          <p:cNvPr id="7" name="Picture 2" descr="https://materinstvo.ru/content/article_images/articles_12501/puiple-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40195"/>
            <a:ext cx="3071802" cy="30178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267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Лана</dc:creator>
  <cp:lastModifiedBy>Пользователь</cp:lastModifiedBy>
  <cp:revision>31</cp:revision>
  <dcterms:modified xsi:type="dcterms:W3CDTF">2019-01-29T12:54:01Z</dcterms:modified>
</cp:coreProperties>
</file>